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3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4" r:id="rId14"/>
    <p:sldId id="266" r:id="rId15"/>
    <p:sldId id="267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57602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8560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534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06132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5434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04519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302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21366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25006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9370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1949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13E08-AF02-4A85-92FD-9F4C387FEDAD}" type="datetimeFigureOut">
              <a:rPr lang="pt-BR" smtClean="0"/>
              <a:t>02/12/2014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E1E1E2-1846-4788-9816-85C818ECEC01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89925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mailto:repositorio.redecedes@gmail.com" TargetMode="External"/><Relationship Id="rId2" Type="http://schemas.openxmlformats.org/officeDocument/2006/relationships/hyperlink" Target="http://www.labomidia.ufsc.br/vitor-marinho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mailto:Rogerio.pereira@ufsc.br" TargetMode="External"/><Relationship Id="rId4" Type="http://schemas.openxmlformats.org/officeDocument/2006/relationships/hyperlink" Target="mailto:Giovani.pires@ufsc.b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3132"/>
            <a:ext cx="9144000" cy="6351735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027880">
            <a:off x="2627784" y="3766625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884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533" y="0"/>
            <a:ext cx="8862934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984770">
            <a:off x="4643594" y="3068960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0767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142" y="0"/>
            <a:ext cx="7277716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3139471">
            <a:off x="5153015" y="3961178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7813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1372" y="0"/>
            <a:ext cx="612125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25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41" y="0"/>
            <a:ext cx="8231317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5400000">
            <a:off x="4571999" y="3182112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280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21" y="0"/>
            <a:ext cx="8415357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3441982">
            <a:off x="5076056" y="3047630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770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427" y="0"/>
            <a:ext cx="8089146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774232">
            <a:off x="3986500" y="3597185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5028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447" y="0"/>
            <a:ext cx="5307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196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427" y="0"/>
            <a:ext cx="7731145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472037">
            <a:off x="4762234" y="3755522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869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093" y="0"/>
            <a:ext cx="599381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1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755576" y="1620089"/>
            <a:ext cx="7846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hlinkClick r:id="rId2"/>
              </a:rPr>
              <a:t>http://www.labomidia.ufsc.br/vitor-marinho/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Retângulo 2"/>
          <p:cNvSpPr/>
          <p:nvPr/>
        </p:nvSpPr>
        <p:spPr>
          <a:xfrm>
            <a:off x="1612201" y="2996952"/>
            <a:ext cx="62001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3200" dirty="0" smtClean="0">
                <a:hlinkClick r:id="rId3"/>
              </a:rPr>
              <a:t>repositorio.redecedes@gmail.com</a:t>
            </a:r>
            <a:r>
              <a:rPr lang="pt-BR" sz="3200" dirty="0" smtClean="0"/>
              <a:t>   </a:t>
            </a:r>
            <a:endParaRPr lang="pt-BR" sz="32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2483768" y="4437112"/>
            <a:ext cx="426879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sz="3200" dirty="0" smtClean="0">
                <a:hlinkClick r:id="rId4"/>
              </a:rPr>
              <a:t>giovani.pires@ufsc.br</a:t>
            </a:r>
            <a:endParaRPr lang="pt-BR" sz="3200" dirty="0" smtClean="0"/>
          </a:p>
          <a:p>
            <a:pPr algn="ctr"/>
            <a:r>
              <a:rPr lang="pt-BR" sz="3200" dirty="0" smtClean="0">
                <a:hlinkClick r:id="rId5"/>
              </a:rPr>
              <a:t>rogerio.pereira@ufsc.br</a:t>
            </a:r>
            <a:r>
              <a:rPr lang="pt-BR" sz="3200" dirty="0" smtClean="0"/>
              <a:t> 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313281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14" y="0"/>
            <a:ext cx="7641772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1983785">
            <a:off x="1843490" y="5205922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59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414"/>
            <a:ext cx="9144000" cy="6433299"/>
          </a:xfrm>
          <a:prstGeom prst="rect">
            <a:avLst/>
          </a:prstGeom>
        </p:spPr>
      </p:pic>
      <p:sp>
        <p:nvSpPr>
          <p:cNvPr id="5" name="Seta para baixo 4"/>
          <p:cNvSpPr/>
          <p:nvPr/>
        </p:nvSpPr>
        <p:spPr>
          <a:xfrm rot="2530128">
            <a:off x="6637893" y="2600955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Seta para baixo 5"/>
          <p:cNvSpPr/>
          <p:nvPr/>
        </p:nvSpPr>
        <p:spPr>
          <a:xfrm rot="5400000">
            <a:off x="5292080" y="4190224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9051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9" y="0"/>
            <a:ext cx="9136602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0583768">
            <a:off x="3923928" y="5229200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9582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8" y="0"/>
            <a:ext cx="9094944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082067">
            <a:off x="4951418" y="5496161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6237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061"/>
            <a:ext cx="9144000" cy="6829877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7724744">
            <a:off x="6231039" y="4676878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1360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40" y="0"/>
            <a:ext cx="8366919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5400000">
            <a:off x="4056504" y="4286564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3602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15" y="0"/>
            <a:ext cx="8609370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2611062">
            <a:off x="4465182" y="2850238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6198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341" y="0"/>
            <a:ext cx="8231317" cy="6858000"/>
          </a:xfrm>
          <a:prstGeom prst="rect">
            <a:avLst/>
          </a:prstGeom>
        </p:spPr>
      </p:pic>
      <p:sp>
        <p:nvSpPr>
          <p:cNvPr id="3" name="Seta para baixo 2"/>
          <p:cNvSpPr/>
          <p:nvPr/>
        </p:nvSpPr>
        <p:spPr>
          <a:xfrm rot="5400000">
            <a:off x="4560560" y="3326128"/>
            <a:ext cx="484632" cy="978408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167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7</Words>
  <Application>Microsoft Office PowerPoint</Application>
  <PresentationFormat>Apresentação na tela (4:3)</PresentationFormat>
  <Paragraphs>4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19</vt:i4>
      </vt:variant>
    </vt:vector>
  </HeadingPairs>
  <TitlesOfParts>
    <vt:vector size="20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Usuario</dc:creator>
  <cp:lastModifiedBy>Usuario</cp:lastModifiedBy>
  <cp:revision>4</cp:revision>
  <dcterms:created xsi:type="dcterms:W3CDTF">2014-12-02T12:51:44Z</dcterms:created>
  <dcterms:modified xsi:type="dcterms:W3CDTF">2014-12-02T13:36:53Z</dcterms:modified>
</cp:coreProperties>
</file>