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2" r:id="rId2"/>
    <p:sldId id="273" r:id="rId3"/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74" r:id="rId14"/>
    <p:sldId id="266" r:id="rId15"/>
    <p:sldId id="267" r:id="rId16"/>
    <p:sldId id="268" r:id="rId17"/>
    <p:sldId id="269" r:id="rId18"/>
    <p:sldId id="270" r:id="rId19"/>
    <p:sldId id="271" r:id="rId20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452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13E08-AF02-4A85-92FD-9F4C387FEDAD}" type="datetimeFigureOut">
              <a:rPr lang="pt-BR" smtClean="0"/>
              <a:t>02/12/2014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1E1E2-1846-4788-9816-85C818ECEC0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57602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13E08-AF02-4A85-92FD-9F4C387FEDAD}" type="datetimeFigureOut">
              <a:rPr lang="pt-BR" smtClean="0"/>
              <a:t>02/12/2014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1E1E2-1846-4788-9816-85C818ECEC0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885604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13E08-AF02-4A85-92FD-9F4C387FEDAD}" type="datetimeFigureOut">
              <a:rPr lang="pt-BR" smtClean="0"/>
              <a:t>02/12/2014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1E1E2-1846-4788-9816-85C818ECEC0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53488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13E08-AF02-4A85-92FD-9F4C387FEDAD}" type="datetimeFigureOut">
              <a:rPr lang="pt-BR" smtClean="0"/>
              <a:t>02/12/2014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1E1E2-1846-4788-9816-85C818ECEC0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061320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13E08-AF02-4A85-92FD-9F4C387FEDAD}" type="datetimeFigureOut">
              <a:rPr lang="pt-BR" smtClean="0"/>
              <a:t>02/12/2014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1E1E2-1846-4788-9816-85C818ECEC0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854348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13E08-AF02-4A85-92FD-9F4C387FEDAD}" type="datetimeFigureOut">
              <a:rPr lang="pt-BR" smtClean="0"/>
              <a:t>02/12/2014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1E1E2-1846-4788-9816-85C818ECEC0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045198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13E08-AF02-4A85-92FD-9F4C387FEDAD}" type="datetimeFigureOut">
              <a:rPr lang="pt-BR" smtClean="0"/>
              <a:t>02/12/2014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1E1E2-1846-4788-9816-85C818ECEC0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430222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13E08-AF02-4A85-92FD-9F4C387FEDAD}" type="datetimeFigureOut">
              <a:rPr lang="pt-BR" smtClean="0"/>
              <a:t>02/12/2014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1E1E2-1846-4788-9816-85C818ECEC0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321366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13E08-AF02-4A85-92FD-9F4C387FEDAD}" type="datetimeFigureOut">
              <a:rPr lang="pt-BR" smtClean="0"/>
              <a:t>02/12/2014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1E1E2-1846-4788-9816-85C818ECEC0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250066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13E08-AF02-4A85-92FD-9F4C387FEDAD}" type="datetimeFigureOut">
              <a:rPr lang="pt-BR" smtClean="0"/>
              <a:t>02/12/2014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1E1E2-1846-4788-9816-85C818ECEC0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193700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13E08-AF02-4A85-92FD-9F4C387FEDAD}" type="datetimeFigureOut">
              <a:rPr lang="pt-BR" smtClean="0"/>
              <a:t>02/12/2014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1E1E2-1846-4788-9816-85C818ECEC0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219490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613E08-AF02-4A85-92FD-9F4C387FEDAD}" type="datetimeFigureOut">
              <a:rPr lang="pt-BR" smtClean="0"/>
              <a:t>02/12/2014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E1E1E2-1846-4788-9816-85C818ECEC0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48992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mailto:repositorio.redecedes@gmail.com" TargetMode="External"/><Relationship Id="rId2" Type="http://schemas.openxmlformats.org/officeDocument/2006/relationships/hyperlink" Target="http://www.labomidia.ufsc.br/vitor-marinho/" TargetMode="External"/><Relationship Id="rId1" Type="http://schemas.openxmlformats.org/officeDocument/2006/relationships/slideLayout" Target="../slideLayouts/slideLayout7.xml"/><Relationship Id="rId5" Type="http://schemas.openxmlformats.org/officeDocument/2006/relationships/hyperlink" Target="mailto:Rogerio.pereira@ufsc.br" TargetMode="External"/><Relationship Id="rId4" Type="http://schemas.openxmlformats.org/officeDocument/2006/relationships/hyperlink" Target="mailto:Giovani.pires@ufsc.br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3132"/>
            <a:ext cx="9144000" cy="6351735"/>
          </a:xfrm>
          <a:prstGeom prst="rect">
            <a:avLst/>
          </a:prstGeom>
        </p:spPr>
      </p:pic>
      <p:sp>
        <p:nvSpPr>
          <p:cNvPr id="3" name="Seta para baixo 2"/>
          <p:cNvSpPr/>
          <p:nvPr/>
        </p:nvSpPr>
        <p:spPr>
          <a:xfrm rot="2027880">
            <a:off x="2627784" y="3766625"/>
            <a:ext cx="484632" cy="978408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88437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533" y="0"/>
            <a:ext cx="8862934" cy="6858000"/>
          </a:xfrm>
          <a:prstGeom prst="rect">
            <a:avLst/>
          </a:prstGeom>
        </p:spPr>
      </p:pic>
      <p:sp>
        <p:nvSpPr>
          <p:cNvPr id="3" name="Seta para baixo 2"/>
          <p:cNvSpPr/>
          <p:nvPr/>
        </p:nvSpPr>
        <p:spPr>
          <a:xfrm rot="2984770">
            <a:off x="4643594" y="3068960"/>
            <a:ext cx="484632" cy="978408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07679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142" y="0"/>
            <a:ext cx="7277716" cy="6858000"/>
          </a:xfrm>
          <a:prstGeom prst="rect">
            <a:avLst/>
          </a:prstGeom>
        </p:spPr>
      </p:pic>
      <p:sp>
        <p:nvSpPr>
          <p:cNvPr id="3" name="Seta para baixo 2"/>
          <p:cNvSpPr/>
          <p:nvPr/>
        </p:nvSpPr>
        <p:spPr>
          <a:xfrm rot="3139471">
            <a:off x="5153015" y="3961178"/>
            <a:ext cx="484632" cy="978408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78134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372" y="0"/>
            <a:ext cx="61212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257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341" y="0"/>
            <a:ext cx="8231317" cy="6858000"/>
          </a:xfrm>
          <a:prstGeom prst="rect">
            <a:avLst/>
          </a:prstGeom>
        </p:spPr>
      </p:pic>
      <p:sp>
        <p:nvSpPr>
          <p:cNvPr id="3" name="Seta para baixo 2"/>
          <p:cNvSpPr/>
          <p:nvPr/>
        </p:nvSpPr>
        <p:spPr>
          <a:xfrm rot="5400000">
            <a:off x="4571999" y="3182112"/>
            <a:ext cx="484632" cy="978408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52806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321" y="0"/>
            <a:ext cx="8415357" cy="6858000"/>
          </a:xfrm>
          <a:prstGeom prst="rect">
            <a:avLst/>
          </a:prstGeom>
        </p:spPr>
      </p:pic>
      <p:sp>
        <p:nvSpPr>
          <p:cNvPr id="3" name="Seta para baixo 2"/>
          <p:cNvSpPr/>
          <p:nvPr/>
        </p:nvSpPr>
        <p:spPr>
          <a:xfrm rot="3441982">
            <a:off x="5076056" y="3047630"/>
            <a:ext cx="484632" cy="978408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7708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427" y="0"/>
            <a:ext cx="8089146" cy="6858000"/>
          </a:xfrm>
          <a:prstGeom prst="rect">
            <a:avLst/>
          </a:prstGeom>
        </p:spPr>
      </p:pic>
      <p:sp>
        <p:nvSpPr>
          <p:cNvPr id="3" name="Seta para baixo 2"/>
          <p:cNvSpPr/>
          <p:nvPr/>
        </p:nvSpPr>
        <p:spPr>
          <a:xfrm rot="2774232">
            <a:off x="3986500" y="3597185"/>
            <a:ext cx="484632" cy="978408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50286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8447" y="0"/>
            <a:ext cx="53071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196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427" y="0"/>
            <a:ext cx="7731145" cy="6858000"/>
          </a:xfrm>
          <a:prstGeom prst="rect">
            <a:avLst/>
          </a:prstGeom>
        </p:spPr>
      </p:pic>
      <p:sp>
        <p:nvSpPr>
          <p:cNvPr id="3" name="Seta para baixo 2"/>
          <p:cNvSpPr/>
          <p:nvPr/>
        </p:nvSpPr>
        <p:spPr>
          <a:xfrm rot="2472037">
            <a:off x="4762234" y="3755522"/>
            <a:ext cx="484632" cy="978408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28693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093" y="0"/>
            <a:ext cx="59938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157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755576" y="1620089"/>
            <a:ext cx="78466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200" dirty="0" smtClean="0">
                <a:hlinkClick r:id="rId2"/>
              </a:rPr>
              <a:t>http://www.labomidia.ufsc.br/vitor-marinho/</a:t>
            </a:r>
            <a:r>
              <a:rPr lang="pt-BR" dirty="0" smtClean="0"/>
              <a:t> </a:t>
            </a:r>
            <a:endParaRPr lang="pt-BR" dirty="0"/>
          </a:p>
        </p:txBody>
      </p:sp>
      <p:sp>
        <p:nvSpPr>
          <p:cNvPr id="3" name="Retângulo 2"/>
          <p:cNvSpPr/>
          <p:nvPr/>
        </p:nvSpPr>
        <p:spPr>
          <a:xfrm>
            <a:off x="1612201" y="2996952"/>
            <a:ext cx="620015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200" dirty="0" smtClean="0">
                <a:hlinkClick r:id="rId3"/>
              </a:rPr>
              <a:t>repositorio.redecedes@gmail.com</a:t>
            </a:r>
            <a:r>
              <a:rPr lang="pt-BR" sz="3200" dirty="0" smtClean="0"/>
              <a:t>   </a:t>
            </a:r>
            <a:endParaRPr lang="pt-BR" sz="3200" dirty="0"/>
          </a:p>
        </p:txBody>
      </p:sp>
      <p:sp>
        <p:nvSpPr>
          <p:cNvPr id="4" name="CaixaDeTexto 3"/>
          <p:cNvSpPr txBox="1"/>
          <p:nvPr/>
        </p:nvSpPr>
        <p:spPr>
          <a:xfrm>
            <a:off x="2483768" y="4437112"/>
            <a:ext cx="426879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3200" dirty="0" smtClean="0">
                <a:hlinkClick r:id="rId4"/>
              </a:rPr>
              <a:t>giovani.pires@ufsc.br</a:t>
            </a:r>
            <a:endParaRPr lang="pt-BR" sz="3200" dirty="0" smtClean="0"/>
          </a:p>
          <a:p>
            <a:pPr algn="ctr"/>
            <a:r>
              <a:rPr lang="pt-BR" sz="3200" dirty="0" smtClean="0">
                <a:hlinkClick r:id="rId5"/>
              </a:rPr>
              <a:t>rogerio.pereira@ufsc.br</a:t>
            </a:r>
            <a:r>
              <a:rPr lang="pt-BR" sz="3200" dirty="0" smtClean="0"/>
              <a:t> </a:t>
            </a:r>
            <a:endParaRPr lang="pt-BR" sz="3200" dirty="0"/>
          </a:p>
        </p:txBody>
      </p:sp>
    </p:spTree>
    <p:extLst>
      <p:ext uri="{BB962C8B-B14F-4D97-AF65-F5344CB8AC3E}">
        <p14:creationId xmlns:p14="http://schemas.microsoft.com/office/powerpoint/2010/main" val="3132812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114" y="0"/>
            <a:ext cx="7641772" cy="6858000"/>
          </a:xfrm>
          <a:prstGeom prst="rect">
            <a:avLst/>
          </a:prstGeom>
        </p:spPr>
      </p:pic>
      <p:sp>
        <p:nvSpPr>
          <p:cNvPr id="3" name="Seta para baixo 2"/>
          <p:cNvSpPr/>
          <p:nvPr/>
        </p:nvSpPr>
        <p:spPr>
          <a:xfrm rot="1983785">
            <a:off x="1843490" y="5205922"/>
            <a:ext cx="484632" cy="978408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2599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414"/>
            <a:ext cx="9144000" cy="6433299"/>
          </a:xfrm>
          <a:prstGeom prst="rect">
            <a:avLst/>
          </a:prstGeom>
        </p:spPr>
      </p:pic>
      <p:sp>
        <p:nvSpPr>
          <p:cNvPr id="5" name="Seta para baixo 4"/>
          <p:cNvSpPr/>
          <p:nvPr/>
        </p:nvSpPr>
        <p:spPr>
          <a:xfrm rot="2530128">
            <a:off x="6637893" y="2600955"/>
            <a:ext cx="484632" cy="978408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Seta para baixo 5"/>
          <p:cNvSpPr/>
          <p:nvPr/>
        </p:nvSpPr>
        <p:spPr>
          <a:xfrm rot="5400000">
            <a:off x="5292080" y="4190224"/>
            <a:ext cx="484632" cy="978408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90513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9" y="0"/>
            <a:ext cx="9136602" cy="6858000"/>
          </a:xfrm>
          <a:prstGeom prst="rect">
            <a:avLst/>
          </a:prstGeom>
        </p:spPr>
      </p:pic>
      <p:sp>
        <p:nvSpPr>
          <p:cNvPr id="3" name="Seta para baixo 2"/>
          <p:cNvSpPr/>
          <p:nvPr/>
        </p:nvSpPr>
        <p:spPr>
          <a:xfrm rot="20583768">
            <a:off x="3923928" y="5229200"/>
            <a:ext cx="484632" cy="978408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95822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28" y="0"/>
            <a:ext cx="9094944" cy="6858000"/>
          </a:xfrm>
          <a:prstGeom prst="rect">
            <a:avLst/>
          </a:prstGeom>
        </p:spPr>
      </p:pic>
      <p:sp>
        <p:nvSpPr>
          <p:cNvPr id="3" name="Seta para baixo 2"/>
          <p:cNvSpPr/>
          <p:nvPr/>
        </p:nvSpPr>
        <p:spPr>
          <a:xfrm rot="2082067">
            <a:off x="4951418" y="5496161"/>
            <a:ext cx="484632" cy="978408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26237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061"/>
            <a:ext cx="9144000" cy="6829877"/>
          </a:xfrm>
          <a:prstGeom prst="rect">
            <a:avLst/>
          </a:prstGeom>
        </p:spPr>
      </p:pic>
      <p:sp>
        <p:nvSpPr>
          <p:cNvPr id="3" name="Seta para baixo 2"/>
          <p:cNvSpPr/>
          <p:nvPr/>
        </p:nvSpPr>
        <p:spPr>
          <a:xfrm rot="7724744">
            <a:off x="6231039" y="4676878"/>
            <a:ext cx="484632" cy="978408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11360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540" y="0"/>
            <a:ext cx="8366919" cy="6858000"/>
          </a:xfrm>
          <a:prstGeom prst="rect">
            <a:avLst/>
          </a:prstGeom>
        </p:spPr>
      </p:pic>
      <p:sp>
        <p:nvSpPr>
          <p:cNvPr id="3" name="Seta para baixo 2"/>
          <p:cNvSpPr/>
          <p:nvPr/>
        </p:nvSpPr>
        <p:spPr>
          <a:xfrm rot="5400000">
            <a:off x="4056504" y="4286564"/>
            <a:ext cx="484632" cy="978408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23602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315" y="0"/>
            <a:ext cx="8609370" cy="6858000"/>
          </a:xfrm>
          <a:prstGeom prst="rect">
            <a:avLst/>
          </a:prstGeom>
        </p:spPr>
      </p:pic>
      <p:sp>
        <p:nvSpPr>
          <p:cNvPr id="3" name="Seta para baixo 2"/>
          <p:cNvSpPr/>
          <p:nvPr/>
        </p:nvSpPr>
        <p:spPr>
          <a:xfrm rot="2611062">
            <a:off x="4465182" y="2850238"/>
            <a:ext cx="484632" cy="978408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61980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341" y="0"/>
            <a:ext cx="8231317" cy="6858000"/>
          </a:xfrm>
          <a:prstGeom prst="rect">
            <a:avLst/>
          </a:prstGeom>
        </p:spPr>
      </p:pic>
      <p:sp>
        <p:nvSpPr>
          <p:cNvPr id="3" name="Seta para baixo 2"/>
          <p:cNvSpPr/>
          <p:nvPr/>
        </p:nvSpPr>
        <p:spPr>
          <a:xfrm rot="5400000">
            <a:off x="4560560" y="3326128"/>
            <a:ext cx="484632" cy="978408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71670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7</Words>
  <Application>Microsoft Office PowerPoint</Application>
  <PresentationFormat>Apresentação na tela (4:3)</PresentationFormat>
  <Paragraphs>4</Paragraphs>
  <Slides>19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19</vt:i4>
      </vt:variant>
    </vt:vector>
  </HeadingPairs>
  <TitlesOfParts>
    <vt:vector size="20" baseType="lpstr"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Usuario</dc:creator>
  <cp:lastModifiedBy>Usuario</cp:lastModifiedBy>
  <cp:revision>4</cp:revision>
  <dcterms:created xsi:type="dcterms:W3CDTF">2014-12-02T12:51:44Z</dcterms:created>
  <dcterms:modified xsi:type="dcterms:W3CDTF">2014-12-02T13:36:53Z</dcterms:modified>
</cp:coreProperties>
</file>