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450" r:id="rId2"/>
    <p:sldId id="491" r:id="rId3"/>
    <p:sldId id="492" r:id="rId4"/>
    <p:sldId id="493" r:id="rId5"/>
    <p:sldId id="494" r:id="rId6"/>
    <p:sldId id="496" r:id="rId7"/>
    <p:sldId id="497" r:id="rId8"/>
    <p:sldId id="498" r:id="rId9"/>
    <p:sldId id="499" r:id="rId10"/>
    <p:sldId id="530" r:id="rId11"/>
    <p:sldId id="531" r:id="rId12"/>
    <p:sldId id="532" r:id="rId13"/>
    <p:sldId id="533" r:id="rId14"/>
    <p:sldId id="506" r:id="rId15"/>
    <p:sldId id="529" r:id="rId16"/>
    <p:sldId id="507" r:id="rId17"/>
    <p:sldId id="508" r:id="rId18"/>
    <p:sldId id="509" r:id="rId19"/>
    <p:sldId id="510" r:id="rId20"/>
    <p:sldId id="511" r:id="rId21"/>
    <p:sldId id="512" r:id="rId22"/>
    <p:sldId id="513" r:id="rId23"/>
    <p:sldId id="514" r:id="rId24"/>
    <p:sldId id="534" r:id="rId25"/>
    <p:sldId id="535" r:id="rId26"/>
    <p:sldId id="515" r:id="rId27"/>
    <p:sldId id="516" r:id="rId28"/>
    <p:sldId id="536" r:id="rId29"/>
    <p:sldId id="537" r:id="rId30"/>
    <p:sldId id="517" r:id="rId31"/>
    <p:sldId id="518" r:id="rId32"/>
    <p:sldId id="519" r:id="rId33"/>
    <p:sldId id="520" r:id="rId34"/>
    <p:sldId id="521" r:id="rId35"/>
    <p:sldId id="522" r:id="rId36"/>
    <p:sldId id="523" r:id="rId37"/>
    <p:sldId id="524" r:id="rId38"/>
    <p:sldId id="528" r:id="rId39"/>
    <p:sldId id="525" r:id="rId40"/>
    <p:sldId id="526" r:id="rId41"/>
  </p:sldIdLst>
  <p:sldSz cx="9144000" cy="6858000" type="screen4x3"/>
  <p:notesSz cx="6883400" cy="9906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94660"/>
  </p:normalViewPr>
  <p:slideViewPr>
    <p:cSldViewPr>
      <p:cViewPr>
        <p:scale>
          <a:sx n="70" d="100"/>
          <a:sy n="70" d="100"/>
        </p:scale>
        <p:origin x="-2220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6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98900" y="0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5E24C95-7822-4052-B4F3-FB0B6EC57446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975" y="4705350"/>
            <a:ext cx="5505450" cy="4457700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82913" cy="495300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98900" y="9409113"/>
            <a:ext cx="2982913" cy="495300"/>
          </a:xfrm>
          <a:prstGeom prst="rect">
            <a:avLst/>
          </a:prstGeom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4C6AB00E-EDB2-4462-BAAD-D8F8E7330E6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253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C09440-1729-4ABE-95A5-52DAD26CF73D}" type="slidenum">
              <a:rPr lang="pt-BR" smtClean="0"/>
              <a:pPr/>
              <a:t>7</a:t>
            </a:fld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7234" y="742950"/>
            <a:ext cx="4588933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8" name="Shape 398"/>
          <p:cNvSpPr>
            <a:spLocks noGrp="1" noRot="1" noChangeAspect="1"/>
          </p:cNvSpPr>
          <p:nvPr>
            <p:ph type="sldImg" idx="2"/>
          </p:nvPr>
        </p:nvSpPr>
        <p:spPr>
          <a:xfrm>
            <a:off x="1147453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4" name="Shape 404"/>
          <p:cNvSpPr>
            <a:spLocks noGrp="1" noRot="1" noChangeAspect="1"/>
          </p:cNvSpPr>
          <p:nvPr>
            <p:ph type="sldImg" idx="2"/>
          </p:nvPr>
        </p:nvSpPr>
        <p:spPr>
          <a:xfrm>
            <a:off x="966788" y="742950"/>
            <a:ext cx="4951412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Shape 417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418" name="Shape 418"/>
          <p:cNvSpPr>
            <a:spLocks noGrp="1" noRot="1" noChangeAspect="1"/>
          </p:cNvSpPr>
          <p:nvPr>
            <p:ph type="sldImg" idx="2"/>
          </p:nvPr>
        </p:nvSpPr>
        <p:spPr>
          <a:xfrm>
            <a:off x="966788" y="742950"/>
            <a:ext cx="4951412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423" name="Shape 423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355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7C0683-6F2B-4F59-B275-F77F1BC6C2CC}" type="slidenum">
              <a:rPr lang="pt-BR" smtClean="0"/>
              <a:pPr/>
              <a:t>8</a:t>
            </a:fld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458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B98A20-C112-4A56-B1AD-9B5B7FB2AC40}" type="slidenum">
              <a:rPr lang="pt-BR" smtClean="0"/>
              <a:pPr/>
              <a:t>9</a:t>
            </a:fld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BBBB3C-5BD1-4FF8-B106-11CB78D773DB}" type="slidenum">
              <a:rPr lang="pt-BR" smtClean="0"/>
              <a:pPr/>
              <a:t>10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867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B1540E-7C72-422B-BA33-F432AE3A6020}" type="slidenum">
              <a:rPr lang="pt-BR" smtClean="0"/>
              <a:pPr/>
              <a:t>11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14B81B-8728-4F2F-83A4-E6489EAAFA73}" type="slidenum">
              <a:rPr lang="pt-BR" smtClean="0"/>
              <a:pPr/>
              <a:t>12</a:t>
            </a:fld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3072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D0A86E-627E-4759-9491-DA8BABF10FE6}" type="slidenum">
              <a:rPr lang="pt-BR" smtClean="0"/>
              <a:pPr/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3174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07EB39-C5F0-4C27-B871-8FC954CA81CC}" type="slidenum">
              <a:rPr lang="pt-BR" smtClean="0"/>
              <a:pPr/>
              <a:t>14</a:t>
            </a:fld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8320" y="4705350"/>
            <a:ext cx="5506710" cy="4457700"/>
          </a:xfrm>
          <a:prstGeom prst="rect">
            <a:avLst/>
          </a:prstGeom>
        </p:spPr>
        <p:txBody>
          <a:bodyPr lIns="95923" tIns="95923" rIns="95923" bIns="95923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7454" y="742950"/>
            <a:ext cx="4589151" cy="3714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B0F45-E461-45C8-9869-D967BA00E1D9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D33E-A018-421E-A96F-BE65D4891F4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54418-5907-4ACF-93BE-5118290038B7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55E25-F1FD-4D12-A194-86B259FFA2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6EB58-0FF6-42E1-8680-A55F825421DF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57FB-3B6D-430F-BDB0-40241AAC7A9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A80CC-66FE-439F-AD85-438FD8AD8450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A6091-B241-493C-9469-AA561380FDD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E11DE-CB6A-415C-B335-9742383D533D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250A8-6B31-4AF9-B676-E0E25DEE8F9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1F030-CDD1-4C05-A00C-6D6ABEAADBC9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695B-9E76-43EB-8087-2229064CA8B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E7911-E5FE-4B90-AA9D-BB1BC7691AC2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F6205-5B45-4136-8E9B-7A65411893E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D4FAC-70DE-4C8A-A18F-1711FC3D751D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5767A-44CD-457D-891F-262E97EDB65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5046-7EF7-4924-BCA0-5057B2451C20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B64C-EE65-44F7-8EC2-2A963A3EF1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00E6-6760-4701-B77A-3161D4824521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15F33-C254-479B-B955-BBC28D36B14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2F8F5-685A-414F-BE1C-8A603FDB0189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3ABF-54B0-43A4-8BEA-2412D0DC140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77DD3-BFAF-4B9A-AD96-23FC07DE11C3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176BE-D6AB-4E90-8215-F1E596D33D5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os estilos do texto mestre</a:t>
            </a:r>
          </a:p>
          <a:p>
            <a:pPr lvl="1"/>
            <a:r>
              <a:rPr lang="pt-BR" altLang="pt-BR" smtClean="0"/>
              <a:t>Segundo nível</a:t>
            </a:r>
          </a:p>
          <a:p>
            <a:pPr lvl="2"/>
            <a:r>
              <a:rPr lang="pt-BR" altLang="pt-BR" smtClean="0"/>
              <a:t>Terceiro nível</a:t>
            </a:r>
          </a:p>
          <a:p>
            <a:pPr lvl="3"/>
            <a:r>
              <a:rPr lang="pt-BR" altLang="pt-BR" smtClean="0"/>
              <a:t>Quarto nível</a:t>
            </a:r>
          </a:p>
          <a:p>
            <a:pPr lvl="4"/>
            <a:r>
              <a:rPr lang="pt-BR" alt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4DF279-79D4-4E14-9210-243A1BEE1768}" type="datetimeFigureOut">
              <a:rPr lang="pt-BR"/>
              <a:pPr>
                <a:defRPr/>
              </a:pPr>
              <a:t>16/06/2015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952582-CF2F-4003-BE92-24242D2E955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Picture 1" descr="divisão-capitulos_RIO2016_opcao1_verde.jpg"/>
          <p:cNvPicPr>
            <a:picLocks noChangeAspect="1"/>
          </p:cNvPicPr>
          <p:nvPr userDrawn="1"/>
        </p:nvPicPr>
        <p:blipFill>
          <a:blip r:embed="rId14"/>
          <a:srcRect l="39375" t="82550" r="37001" b="1701"/>
          <a:stretch>
            <a:fillRect/>
          </a:stretch>
        </p:blipFill>
        <p:spPr bwMode="auto">
          <a:xfrm>
            <a:off x="7524750" y="6426200"/>
            <a:ext cx="863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Imagem 7" descr="marca-me-web.jpg"/>
          <p:cNvPicPr>
            <a:picLocks noChangeAspect="1"/>
          </p:cNvPicPr>
          <p:nvPr userDrawn="1"/>
        </p:nvPicPr>
        <p:blipFill>
          <a:blip r:embed="rId15"/>
          <a:srcRect r="60924"/>
          <a:stretch>
            <a:fillRect/>
          </a:stretch>
        </p:blipFill>
        <p:spPr bwMode="auto">
          <a:xfrm>
            <a:off x="8437563" y="6403975"/>
            <a:ext cx="7064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topoB.jp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apa_RIO2016_opcao1c.jpg"/>
          <p:cNvPicPr>
            <a:picLocks noChangeAspect="1"/>
          </p:cNvPicPr>
          <p:nvPr/>
        </p:nvPicPr>
        <p:blipFill>
          <a:blip r:embed="rId2"/>
          <a:srcRect b="8002"/>
          <a:stretch>
            <a:fillRect/>
          </a:stretch>
        </p:blipFill>
        <p:spPr bwMode="auto">
          <a:xfrm>
            <a:off x="-14288" y="71438"/>
            <a:ext cx="9144001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Subtitle 2"/>
          <p:cNvSpPr txBox="1">
            <a:spLocks/>
          </p:cNvSpPr>
          <p:nvPr/>
        </p:nvSpPr>
        <p:spPr bwMode="auto">
          <a:xfrm>
            <a:off x="250825" y="4581525"/>
            <a:ext cx="66055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1" hangingPunct="1"/>
            <a:r>
              <a:rPr lang="pt-BR" sz="2800" b="1" dirty="0">
                <a:latin typeface="Calibri" pitchFamily="34" charset="0"/>
                <a:cs typeface="Calibri" pitchFamily="34" charset="0"/>
              </a:rPr>
              <a:t>Lei de Diretrizes e Bases do Sistema Nacional do Esporte</a:t>
            </a:r>
          </a:p>
          <a:p>
            <a:pPr algn="r" eaLnBrk="1" hangingPunct="1"/>
            <a:r>
              <a:rPr lang="pt-BR" sz="2800" b="1" i="1" dirty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3714744" y="5715016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err="1" smtClean="0"/>
              <a:t>Profª</a:t>
            </a:r>
            <a:r>
              <a:rPr lang="pt-BR" sz="1400" dirty="0" smtClean="0"/>
              <a:t> Cássia Damiani</a:t>
            </a:r>
          </a:p>
          <a:p>
            <a:pPr algn="r"/>
            <a:r>
              <a:rPr lang="pt-BR" sz="1400" dirty="0" smtClean="0"/>
              <a:t>Presidente do GTSNE</a:t>
            </a:r>
            <a:endParaRPr lang="pt-B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5976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b="1" dirty="0">
              <a:latin typeface="+mn-lt"/>
              <a:cs typeface="+mn-cs"/>
            </a:endParaRPr>
          </a:p>
          <a:p>
            <a:pPr marL="76200" lvl="1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HUMANOS E FORMAÇÃO</a:t>
            </a:r>
          </a:p>
          <a:p>
            <a:pPr marL="76200" lvl="1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Três aspectos devem ser considerados na elaboração da Política Nacional de Recursos Humanos: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 O caráter multiprofissional (diversos profissionais) e multidisciplinar (diversas áreas do conhecimento) desses recursos humanos;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 necessidade de capacitação dos recursos humanos já inseridos no segmento;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 necessidade de formação de novos recursos humanos qualificados.</a:t>
            </a:r>
          </a:p>
          <a:p>
            <a:pPr marL="76200" lvl="1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>
              <a:defRPr/>
            </a:pPr>
            <a:endParaRPr lang="pt-BR" dirty="0"/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Eixos Estruturantes – II CNE</a:t>
            </a:r>
            <a:endParaRPr lang="hr-HR" sz="36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5312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" lvl="1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FINANCIAMENTO</a:t>
            </a:r>
          </a:p>
          <a:p>
            <a:pPr marL="76200" lvl="1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4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públicos da administração direta e indireta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da União, dos Estados e dos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Municípios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provenientes da vinculação de parte das receitas de impostos e taxas nas três esferas: Municípios, Estados 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União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provenientes de medidas de incentivo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fiscal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provenientes da vinculação de parte das receitas de concursos de prognósticos, loterias e outras modalidades de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apostas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provenientes de Fundos e outras medidas de fomento ao esporte e ao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lazer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provenientes de linhas de crédito e incentivos a toda a cadeia produtiva vinculada ao segmento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000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Eixos Estruturantes – II CNE</a:t>
            </a:r>
            <a:endParaRPr lang="hr-HR" sz="36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45058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6200" lvl="1"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As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diretrizes de aplicação dos recursos destinados ao financiamento do Sistema Nacional do Esporte e do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Lazer</a:t>
            </a:r>
          </a:p>
          <a:p>
            <a:pPr marL="76200" lvl="1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4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Atender à infraestrutura e aos equipamentos necessários à implementação das políticas 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programas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Atender à capacitação dos recursos humanos já inseridos no segmento e à formação de novos recursos humanos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qualificados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Atender ao fomento e desenvolvimento científico 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tecnológico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Contemplar a multiplicidade de experiências e especificidades regionais de todo o território nacional e a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equidade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na aplicação dos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lvl="1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Eixos Estruturantes – IICNE </a:t>
            </a:r>
            <a:endParaRPr lang="hr-HR" sz="36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3908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00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Assegurar a permanência e continuidade do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financiamento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Atender às três esferas: Municípios, Estados e União a partir das competências de cada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uma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Atender ao conjunto das entidades do esporte nacionais, estaduais e municipais, os atletas e a população atendida no âmbito do Sistema Nacional do Esporte e do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Lazer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Assegurar a implementação das políticas que visem à inclusão social e ao atendimento das pessoas com deficiências e com necessidades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especiais.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Eixos Estruturantes – II CNE</a:t>
            </a:r>
            <a:endParaRPr lang="hr-HR" sz="36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53245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Propor lei que cria o novo Sistema Nacional de Esporte e Lazer</a:t>
            </a: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Estímulo à criação e/ou consolidação de órgão gestor próprio  de esporte e lazer, no Distrito Federal, nos Estados e nos  Municípios</a:t>
            </a: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Qualificação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da participação popular e dos mecanismos de Controle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social</a:t>
            </a:r>
            <a:endParaRPr lang="pt-BR" sz="20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Garantir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 continuidade de programas e projetos bem sucedidos  realizados pelas Secretarias Municipais e Estaduais que  desenvolvem atividades inerentes ao Esporte e Lazer</a:t>
            </a: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Integração entre o Setor Privado e o Sistema Nacional de  Esporte na condição de </a:t>
            </a:r>
            <a:r>
              <a:rPr lang="pt-BR" sz="2000" dirty="0" err="1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co-gestor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800100" lvl="1" indent="-34290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Promoção da inclusão social pelo esporte e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lazer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com 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ampliação 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 manutenção dos programas esportivos sociais  bem como a desburocratização do processo de formalização  dos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convênios.</a:t>
            </a:r>
            <a:endParaRPr lang="pt-BR" sz="2000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900113" y="428625"/>
            <a:ext cx="7127875" cy="12001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Plano Decenal III CNE – Metas  da Linha 1 Sistema Nacional de Esporte e Lazer</a:t>
            </a:r>
            <a:endParaRPr lang="hr-HR" sz="28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8229600" cy="1143000"/>
          </a:xfrm>
        </p:spPr>
        <p:txBody>
          <a:bodyPr/>
          <a:lstStyle/>
          <a:p>
            <a:r>
              <a:rPr lang="pt-BR" sz="2800" b="1" dirty="0" smtClean="0">
                <a:solidFill>
                  <a:srgbClr val="0070C0"/>
                </a:solidFill>
                <a:sym typeface="Calibri" pitchFamily="34" charset="0"/>
              </a:rPr>
              <a:t>Plano Decenal III CNE – Metas  da Linha 8 </a:t>
            </a:r>
            <a:br>
              <a:rPr lang="pt-BR" sz="2800" b="1" dirty="0" smtClean="0">
                <a:solidFill>
                  <a:srgbClr val="0070C0"/>
                </a:solidFill>
                <a:sym typeface="Calibri" pitchFamily="34" charset="0"/>
              </a:rPr>
            </a:br>
            <a:r>
              <a:rPr lang="pt-BR" sz="2800" b="1" dirty="0" smtClean="0">
                <a:solidFill>
                  <a:srgbClr val="0070C0"/>
                </a:solidFill>
                <a:sym typeface="Calibri" pitchFamily="34" charset="0"/>
              </a:rPr>
              <a:t>Financiamento do Esporte</a:t>
            </a:r>
            <a:r>
              <a:rPr lang="hr-HR" b="1" dirty="0" smtClean="0">
                <a:solidFill>
                  <a:srgbClr val="0070C0"/>
                </a:solidFill>
                <a:sym typeface="Calibri" pitchFamily="34" charset="0"/>
              </a:rPr>
              <a:t/>
            </a:r>
            <a:br>
              <a:rPr lang="hr-HR" b="1" dirty="0" smtClean="0">
                <a:solidFill>
                  <a:srgbClr val="0070C0"/>
                </a:solidFill>
                <a:sym typeface="Calibri" pitchFamily="34" charset="0"/>
              </a:rPr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Criação e ou ampliação de orçamento vinculado, próprio para o esporte e lazer (mínimo 2% União, 1,5% estados e DF e 1% municípios)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Consolidação da LIE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Redistribuição dos recursos oriundos de loterias esportivas e prognósticos 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Distribuir com equidade os recursos orçamentários do esporte e lazer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Criação de novas fontes de financiamento do esporte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Criação do Fundo Nacional do Esporte e Lazer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Ampliar de forma continuada o Bolsa Atleta</a:t>
            </a:r>
          </a:p>
          <a:p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Ponto de Partida</a:t>
            </a:r>
            <a:endParaRPr lang="pt-BR" b="1" dirty="0">
              <a:solidFill>
                <a:srgbClr val="0070C0"/>
              </a:solidFill>
            </a:endParaRPr>
          </a:p>
        </p:txBody>
      </p:sp>
      <p:pic>
        <p:nvPicPr>
          <p:cNvPr id="5" name="Shape 298"/>
          <p:cNvPicPr preferRelativeResize="0"/>
          <p:nvPr/>
        </p:nvPicPr>
        <p:blipFill rotWithShape="1">
          <a:blip r:embed="rId2">
            <a:alphaModFix/>
          </a:blip>
          <a:srcRect l="13105" r="16625" b="41098"/>
          <a:stretch/>
        </p:blipFill>
        <p:spPr>
          <a:xfrm>
            <a:off x="2750331" y="1714488"/>
            <a:ext cx="3643338" cy="4411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DIESPORTE: </a:t>
            </a:r>
            <a:r>
              <a:rPr lang="en-US" sz="3600" b="1" i="0" u="none" strike="noStrike" cap="none" baseline="0" dirty="0" err="1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quatro</a:t>
            </a:r>
            <a:r>
              <a:rPr lang="en-US" sz="3600" b="1" i="0" u="none" strike="noStrike" cap="none" baseline="0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baseline="0" dirty="0" err="1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variáveis</a:t>
            </a:r>
            <a:endParaRPr lang="pt-BR" sz="3600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600201"/>
            <a:ext cx="8429684" cy="4043378"/>
          </a:xfrm>
        </p:spPr>
        <p:txBody>
          <a:bodyPr/>
          <a:lstStyle/>
          <a:p>
            <a:pPr marL="422275" lvl="0" indent="-320675">
              <a:lnSpc>
                <a:spcPct val="110000"/>
              </a:lnSpc>
              <a:spcBef>
                <a:spcPts val="1400"/>
              </a:spcBef>
              <a:buClr>
                <a:srgbClr val="0084D1"/>
              </a:buClr>
              <a:buSzPct val="45000"/>
              <a:buNone/>
            </a:pPr>
            <a:r>
              <a:rPr lang="en-US" sz="2600" b="0" i="0" u="none" strike="noStrike" cap="none" baseline="0" dirty="0" smtClean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854075" lvl="1" indent="-320675">
              <a:lnSpc>
                <a:spcPct val="110000"/>
              </a:lnSpc>
              <a:spcBef>
                <a:spcPts val="1400"/>
              </a:spcBef>
              <a:buClr>
                <a:srgbClr val="0084D1"/>
              </a:buClr>
              <a:buSzPct val="100000"/>
              <a:buFont typeface="Arial"/>
              <a:buAutoNum type="arabicParenBoth"/>
            </a:pPr>
            <a:r>
              <a:rPr lang="en-US" sz="2600" b="0" i="0" u="none" strike="noStrike" cap="none" baseline="0" dirty="0" smtClean="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Sujeito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praticante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praticante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esportes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físicas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população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brasileira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sz="2000" b="0" i="0" u="none" strike="noStrike" cap="none" baseline="0" dirty="0" smtClean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854075" lvl="1" indent="-320675">
              <a:lnSpc>
                <a:spcPct val="110000"/>
              </a:lnSpc>
              <a:spcBef>
                <a:spcPts val="1100"/>
              </a:spcBef>
              <a:buClr>
                <a:srgbClr val="0084D1"/>
              </a:buClr>
              <a:buSzPct val="100000"/>
              <a:buFont typeface="Arial"/>
              <a:buAutoNum type="arabicParenBoth"/>
            </a:pPr>
            <a:r>
              <a:rPr lang="en-US" sz="2000" b="0" i="0" u="none" strike="noStrike" cap="none" baseline="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Financiamento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esportivo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endParaRPr lang="en-US" sz="2000" b="0" i="0" u="none" strike="noStrike" cap="none" baseline="0" dirty="0" smtClean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854075" lvl="1" indent="-320675">
              <a:lnSpc>
                <a:spcPct val="110000"/>
              </a:lnSpc>
              <a:spcBef>
                <a:spcPts val="1100"/>
              </a:spcBef>
              <a:buClr>
                <a:srgbClr val="0084D1"/>
              </a:buClr>
              <a:buSzPct val="100000"/>
              <a:buFont typeface="Arial"/>
              <a:buAutoNum type="arabicParenBoth"/>
            </a:pPr>
            <a:r>
              <a:rPr lang="en-US" sz="2000" b="0" i="0" u="none" strike="noStrike" cap="none" baseline="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Infraestrutura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esportiva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2000" b="0" i="0" u="none" strike="noStrike" cap="none" baseline="0" dirty="0" smtClean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854075" lvl="1" indent="-320675">
              <a:lnSpc>
                <a:spcPct val="110000"/>
              </a:lnSpc>
              <a:spcBef>
                <a:spcPts val="1100"/>
              </a:spcBef>
              <a:spcAft>
                <a:spcPts val="1100"/>
              </a:spcAft>
              <a:buClr>
                <a:srgbClr val="0084D1"/>
              </a:buClr>
              <a:buSzPct val="100000"/>
              <a:buFont typeface="Arial"/>
              <a:buAutoNum type="arabicParenBoth"/>
            </a:pPr>
            <a:r>
              <a:rPr lang="en-US" sz="3200" b="0" i="0" u="none" strike="noStrike" cap="none" baseline="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Legislação 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esportiva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pt-BR" sz="3200" dirty="0" smtClean="0"/>
          </a:p>
          <a:p>
            <a:pPr marL="854075" lvl="1" indent="-320675">
              <a:lnSpc>
                <a:spcPct val="110000"/>
              </a:lnSpc>
              <a:spcBef>
                <a:spcPts val="1100"/>
              </a:spcBef>
              <a:spcAft>
                <a:spcPts val="1100"/>
              </a:spcAft>
              <a:buClr>
                <a:srgbClr val="0084D1"/>
              </a:buClr>
              <a:buSzPct val="100000"/>
              <a:buFont typeface="Arial"/>
              <a:buAutoNum type="arabicParenBoth"/>
            </a:pPr>
            <a:endParaRPr lang="en-US" sz="2600" b="0" i="0" u="none" strike="noStrike" cap="none" baseline="0" dirty="0" smtClean="0">
              <a:solidFill>
                <a:schemeClr val="tx2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108"/>
          <p:cNvPicPr preferRelativeResize="0"/>
          <p:nvPr/>
        </p:nvPicPr>
        <p:blipFill rotWithShape="1">
          <a:blip r:embed="rId3">
            <a:alphaModFix/>
          </a:blip>
          <a:srcRect l="25176" t="18754" r="21139" b="16703"/>
          <a:stretch/>
        </p:blipFill>
        <p:spPr>
          <a:xfrm>
            <a:off x="468312" y="765175"/>
            <a:ext cx="7446962" cy="549909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0" y="0"/>
            <a:ext cx="9144000" cy="400049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LEGISLAÇÃO ESPORTIVA BRASILEIRA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5664200" y="6008687"/>
            <a:ext cx="3263900" cy="646112"/>
          </a:xfrm>
          <a:prstGeom prst="rect">
            <a:avLst/>
          </a:prstGeom>
          <a:solidFill>
            <a:srgbClr val="D7E4BD"/>
          </a:solidFill>
          <a:ln w="9525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 Constituções Estaduais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Lei Orgânica DF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749300" y="3244850"/>
            <a:ext cx="6889750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￼￼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x="4479925" y="3244850"/>
            <a:ext cx="184149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￼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2286000" y="2828925"/>
            <a:ext cx="4572000" cy="1200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 txBox="1"/>
          <p:nvPr/>
        </p:nvSpPr>
        <p:spPr>
          <a:xfrm>
            <a:off x="4479925" y="3244850"/>
            <a:ext cx="184149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￼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4479925" y="3244850"/>
            <a:ext cx="184149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￼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2565400" y="92075"/>
            <a:ext cx="3648074" cy="368299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Decreto-Lei n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º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3.199/41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122236" y="588962"/>
            <a:ext cx="8839199" cy="400049"/>
          </a:xfrm>
          <a:prstGeom prst="rect">
            <a:avLst/>
          </a:prstGeom>
          <a:solidFill>
            <a:srgbClr val="F79646"/>
          </a:solidFill>
          <a:ln w="25400" cap="flat">
            <a:solidFill>
              <a:srgbClr val="B66D3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20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ESTADO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122236" y="1117600"/>
            <a:ext cx="1312862" cy="2081211"/>
          </a:xfrm>
          <a:prstGeom prst="rect">
            <a:avLst/>
          </a:prstGeom>
          <a:solidFill>
            <a:srgbClr val="C3D69B"/>
          </a:solidFill>
          <a:ln w="9525" cap="flat">
            <a:solidFill>
              <a:srgbClr val="E46C0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FEDERAL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122236" y="3149600"/>
            <a:ext cx="8737599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-----------------------------------------------------------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1819275" y="1117600"/>
            <a:ext cx="2570162" cy="862011"/>
          </a:xfrm>
          <a:prstGeom prst="rect">
            <a:avLst/>
          </a:prstGeom>
          <a:solidFill>
            <a:srgbClr val="C3D69B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</a:t>
            </a: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MESP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Ministério da Educação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da Saúde Pública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1736725" y="2112961"/>
            <a:ext cx="2927350" cy="585786"/>
          </a:xfrm>
          <a:prstGeom prst="rect">
            <a:avLst/>
          </a:prstGeom>
          <a:solidFill>
            <a:srgbClr val="C3D69B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CND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Conselho Nacional de Desportos</a:t>
            </a:r>
          </a:p>
        </p:txBody>
      </p:sp>
      <p:cxnSp>
        <p:nvCxnSpPr>
          <p:cNvPr id="126" name="Shape 126"/>
          <p:cNvCxnSpPr/>
          <p:nvPr/>
        </p:nvCxnSpPr>
        <p:spPr>
          <a:xfrm rot="-5400000" flipH="1">
            <a:off x="3085305" y="1997868"/>
            <a:ext cx="133349" cy="96836"/>
          </a:xfrm>
          <a:prstGeom prst="straightConnector1">
            <a:avLst/>
          </a:prstGeom>
          <a:noFill/>
          <a:ln w="25400" cap="flat">
            <a:solidFill>
              <a:srgbClr val="4F81BD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27" name="Shape 127"/>
          <p:cNvCxnSpPr/>
          <p:nvPr/>
        </p:nvCxnSpPr>
        <p:spPr>
          <a:xfrm rot="5400000">
            <a:off x="3086893" y="2715418"/>
            <a:ext cx="130175" cy="96836"/>
          </a:xfrm>
          <a:prstGeom prst="straightConnector1">
            <a:avLst/>
          </a:prstGeom>
          <a:noFill/>
          <a:ln w="25400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8" name="Shape 128"/>
          <p:cNvSpPr txBox="1"/>
          <p:nvPr/>
        </p:nvSpPr>
        <p:spPr>
          <a:xfrm>
            <a:off x="1819275" y="2828925"/>
            <a:ext cx="2570162" cy="369886"/>
          </a:xfrm>
          <a:prstGeom prst="rect">
            <a:avLst/>
          </a:prstGeom>
          <a:solidFill>
            <a:srgbClr val="C3D69B"/>
          </a:solidFill>
          <a:ln w="9525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Confederações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193675" y="3613150"/>
            <a:ext cx="1241425" cy="369886"/>
          </a:xfrm>
          <a:prstGeom prst="rect">
            <a:avLst/>
          </a:prstGeom>
          <a:solidFill>
            <a:srgbClr val="7F7F7F"/>
          </a:solidFill>
          <a:ln w="9525" cap="flat">
            <a:solidFill>
              <a:srgbClr val="E46C0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8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ESTADUAL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60325" y="4029075"/>
            <a:ext cx="4756149" cy="6461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------------------------------------------------------------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1736725" y="3613150"/>
            <a:ext cx="2652712" cy="585786"/>
          </a:xfrm>
          <a:prstGeom prst="rect">
            <a:avLst/>
          </a:prstGeom>
          <a:solidFill>
            <a:srgbClr val="BFBFBF"/>
          </a:solidFill>
          <a:ln w="9525" cap="flat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Federações e Associações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Esportivas das Capitais</a:t>
            </a:r>
          </a:p>
        </p:txBody>
      </p:sp>
      <p:grpSp>
        <p:nvGrpSpPr>
          <p:cNvPr id="2" name="Shape 132"/>
          <p:cNvGrpSpPr/>
          <p:nvPr/>
        </p:nvGrpSpPr>
        <p:grpSpPr>
          <a:xfrm>
            <a:off x="5162550" y="1311275"/>
            <a:ext cx="3756024" cy="1865312"/>
            <a:chOff x="5162550" y="1311275"/>
            <a:chExt cx="3756024" cy="1865312"/>
          </a:xfrm>
        </p:grpSpPr>
        <p:pic>
          <p:nvPicPr>
            <p:cNvPr id="133" name="Shape 13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162550" y="1311275"/>
              <a:ext cx="3756024" cy="18653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4" name="Shape 134"/>
            <p:cNvSpPr txBox="1"/>
            <p:nvPr/>
          </p:nvSpPr>
          <p:spPr>
            <a:xfrm>
              <a:off x="5249862" y="1346200"/>
              <a:ext cx="3609975" cy="175418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 Black"/>
                <a:buNone/>
              </a:pPr>
              <a:r>
                <a:rPr lang="en-US" sz="1400" b="1" i="0" u="none" strike="noStrike" cap="none" baseline="0">
                  <a:solidFill>
                    <a:schemeClr val="dk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ORGANIZAÇÕES DE NATUREZA DESPORTIVA ESPECIAL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Universitário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r>
                <a:rPr lang="en-US" sz="14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                                     </a:t>
              </a: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 Juventude 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r>
                <a:rPr lang="en-US" sz="14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         </a:t>
              </a: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Marinha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r>
                <a:rPr lang="en-US" sz="14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                            </a:t>
              </a: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Exército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 Black"/>
                <a:buNone/>
              </a:pPr>
              <a:r>
                <a:rPr lang="en-US" sz="14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   </a:t>
              </a: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Forças Policiais</a:t>
              </a:r>
            </a:p>
          </p:txBody>
        </p:sp>
      </p:grpSp>
      <p:cxnSp>
        <p:nvCxnSpPr>
          <p:cNvPr id="135" name="Shape 135"/>
          <p:cNvCxnSpPr/>
          <p:nvPr/>
        </p:nvCxnSpPr>
        <p:spPr>
          <a:xfrm rot="5400000">
            <a:off x="2896393" y="3405980"/>
            <a:ext cx="415925" cy="1587"/>
          </a:xfrm>
          <a:prstGeom prst="straightConnector1">
            <a:avLst/>
          </a:prstGeom>
          <a:noFill/>
          <a:ln w="25400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136" name="Shape 136"/>
          <p:cNvCxnSpPr/>
          <p:nvPr/>
        </p:nvCxnSpPr>
        <p:spPr>
          <a:xfrm rot="5400000">
            <a:off x="2911474" y="4349749"/>
            <a:ext cx="303211" cy="1587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7" name="Shape 137"/>
          <p:cNvSpPr txBox="1"/>
          <p:nvPr/>
        </p:nvSpPr>
        <p:spPr>
          <a:xfrm>
            <a:off x="193675" y="4675187"/>
            <a:ext cx="1355724" cy="369886"/>
          </a:xfrm>
          <a:prstGeom prst="rect">
            <a:avLst/>
          </a:prstGeom>
          <a:solidFill>
            <a:srgbClr val="800000"/>
          </a:solidFill>
          <a:ln w="9525" cap="flat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8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MUNICIPAL   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1736725" y="4429125"/>
            <a:ext cx="2652712" cy="339724"/>
          </a:xfrm>
          <a:prstGeom prst="rect">
            <a:avLst/>
          </a:prstGeom>
          <a:solidFill>
            <a:srgbClr val="D99694"/>
          </a:solidFill>
          <a:ln w="9525" cap="flat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LIGAS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1736725" y="4927600"/>
            <a:ext cx="2652712" cy="338136"/>
          </a:xfrm>
          <a:prstGeom prst="rect">
            <a:avLst/>
          </a:prstGeom>
          <a:solidFill>
            <a:srgbClr val="D99694"/>
          </a:solidFill>
          <a:ln w="9525" cap="flat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ASSOCIAÇÕES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5181600" y="3319462"/>
            <a:ext cx="3852862" cy="2630487"/>
          </a:xfrm>
          <a:prstGeom prst="rect">
            <a:avLst/>
          </a:prstGeom>
          <a:solidFill>
            <a:srgbClr val="C3D69B"/>
          </a:solidFill>
          <a:ln w="9525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500" b="1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criadas pelo Decreto nº 3.199/41</a:t>
            </a: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5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Desportos (CBD):  FUTEBOL, tenis, remo, atletismo, natação, saltos, water-polo, voley-ball, hand-ball</a:t>
            </a:r>
          </a:p>
          <a:p>
            <a:pPr marL="0" marR="0" lvl="0" indent="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5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Basket-ball;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de Pugilismo;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de Vela a Motor;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de Esgrima;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15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Conf. Bras. de Xadrez. </a:t>
            </a:r>
          </a:p>
        </p:txBody>
      </p:sp>
      <p:cxnSp>
        <p:nvCxnSpPr>
          <p:cNvPr id="141" name="Shape 141"/>
          <p:cNvCxnSpPr/>
          <p:nvPr/>
        </p:nvCxnSpPr>
        <p:spPr>
          <a:xfrm>
            <a:off x="4389437" y="3013075"/>
            <a:ext cx="792162" cy="504824"/>
          </a:xfrm>
          <a:prstGeom prst="straightConnector1">
            <a:avLst/>
          </a:prstGeom>
          <a:noFill/>
          <a:ln w="25400" cap="flat">
            <a:solidFill>
              <a:srgbClr val="008000"/>
            </a:solidFill>
            <a:prstDash val="solid"/>
            <a:miter/>
            <a:headEnd type="none" w="med" len="med"/>
            <a:tailEnd type="stealth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Grupo de Trabalho</a:t>
            </a:r>
            <a:endParaRPr lang="pt-BR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29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2786082"/>
                <a:gridCol w="4757742"/>
              </a:tblGrid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latin typeface="Calibri"/>
                          <a:ea typeface="Calibri"/>
                          <a:cs typeface="Calibri"/>
                        </a:rPr>
                        <a:t>Membro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latin typeface="Calibri"/>
                          <a:ea typeface="Calibri"/>
                          <a:cs typeface="Calibri"/>
                        </a:rPr>
                        <a:t>CARGO - ENTIDADE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Cássia Damiani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Diretora do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SE/ME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Ivan Alves Soares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Chefe de Gabinete do Ministro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do</a:t>
                      </a:r>
                      <a:r>
                        <a:rPr lang="pt-BR" sz="2000" baseline="0" dirty="0" smtClean="0">
                          <a:latin typeface="Calibri"/>
                          <a:ea typeface="Times New Roman"/>
                          <a:cs typeface="Calibri"/>
                        </a:rPr>
                        <a:t> Esporte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Ricardo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N.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de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A.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Fonseca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Diretor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SNEAR/ME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Andréa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N.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Ewerton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Diretora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SNELIS/ME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Sérgio Gomes Veloso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Diretor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SNFDT/ME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Lars Schmidt Grael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Comissão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Nacional de Atletas - CNA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Ana Beatriz Moser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Presidente do Atletas pelo Brasil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Hortência de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F.</a:t>
                      </a:r>
                      <a:r>
                        <a:rPr lang="pt-BR" sz="2000" baseline="0" dirty="0" smtClean="0"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pt-BR" sz="2000" dirty="0" err="1" smtClean="0">
                          <a:latin typeface="Calibri"/>
                          <a:ea typeface="Times New Roman"/>
                          <a:cs typeface="Calibri"/>
                        </a:rPr>
                        <a:t>Marcari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Atleta Olímpica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4479925" y="3244850"/>
            <a:ext cx="184149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￼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314325" y="6248400"/>
            <a:ext cx="2103436" cy="481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739775" y="1731961"/>
            <a:ext cx="1344612" cy="2030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1524000" y="1939925"/>
            <a:ext cx="1595436" cy="50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CSD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Conselho Superior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do Desporto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3260725" y="1939925"/>
            <a:ext cx="1625599" cy="50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SEDES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Secretaria de Desportos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1524000" y="2632075"/>
            <a:ext cx="1125536" cy="368299"/>
          </a:xfrm>
          <a:prstGeom prst="rect">
            <a:avLst/>
          </a:prstGeom>
          <a:solidFill>
            <a:srgbClr val="D99694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DESPORTO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COMUNITÁRIO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4999037" y="1939925"/>
            <a:ext cx="1614487" cy="508000"/>
          </a:xfrm>
          <a:prstGeom prst="rect">
            <a:avLst/>
          </a:prstGeom>
          <a:solidFill>
            <a:srgbClr val="0000FF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EMFA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ESTADO MAIOR </a:t>
            </a:r>
            <a:b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FORÇAS ARMADAS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314325" y="4686300"/>
            <a:ext cx="1209675" cy="461961"/>
          </a:xfrm>
          <a:prstGeom prst="rect">
            <a:avLst/>
          </a:prstGeom>
          <a:gradFill>
            <a:gsLst>
              <a:gs pos="0">
                <a:srgbClr val="7F5BAB"/>
              </a:gs>
              <a:gs pos="100000">
                <a:srgbClr val="C8B0ED"/>
              </a:gs>
            </a:gsLst>
            <a:lin ang="16200000" scaled="0"/>
          </a:gradFill>
          <a:ln w="9525" cap="flat">
            <a:solidFill>
              <a:srgbClr val="7D60A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12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12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ESTADUAL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2700336" y="2632075"/>
            <a:ext cx="2185986" cy="368299"/>
          </a:xfrm>
          <a:prstGeom prst="rect">
            <a:avLst/>
          </a:prstGeom>
          <a:solidFill>
            <a:srgbClr val="D99694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DESPORTO  ESTUDANTIL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 baseline="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7764461" y="1939925"/>
            <a:ext cx="998536" cy="400049"/>
          </a:xfrm>
          <a:prstGeom prst="rect">
            <a:avLst/>
          </a:prstGeom>
          <a:solidFill>
            <a:srgbClr val="D99694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Black"/>
              <a:buNone/>
            </a:pPr>
            <a:r>
              <a:rPr lang="en-US" sz="1000" b="0" i="0" u="none" strike="noStrike" cap="none" baseline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DESPORTO CLASSISTA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4999037" y="2516186"/>
            <a:ext cx="1614487" cy="230186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 Black"/>
              <a:buNone/>
            </a:pPr>
            <a:r>
              <a:rPr lang="en-US" sz="9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  DESPORTO  MILITAR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6723061" y="1939925"/>
            <a:ext cx="879474" cy="55403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200" b="0" i="0" u="none" strike="noStrike" cap="none" baseline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COB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314325" y="6164262"/>
            <a:ext cx="1979612" cy="3682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314325" y="5270500"/>
            <a:ext cx="1098550" cy="738187"/>
          </a:xfrm>
          <a:prstGeom prst="rect">
            <a:avLst/>
          </a:prstGeom>
          <a:solidFill>
            <a:srgbClr val="8EB4E3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1200" b="1" i="0" u="none" strike="noStrike" cap="none" baseline="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MUNICIPAL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000" b="1" i="0" u="none" strike="noStrike" cap="none" baseline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i="0" u="none" strike="noStrike" cap="none" baseline="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487362" y="1143000"/>
            <a:ext cx="925511" cy="3416299"/>
          </a:xfrm>
          <a:prstGeom prst="rect">
            <a:avLst/>
          </a:prstGeom>
          <a:solidFill>
            <a:srgbClr val="CCFFCC"/>
          </a:solidFill>
          <a:ln w="9525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 txBox="1"/>
          <p:nvPr/>
        </p:nvSpPr>
        <p:spPr>
          <a:xfrm>
            <a:off x="739775" y="1731961"/>
            <a:ext cx="479425" cy="20304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F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Arial Black"/>
              <a:buNone/>
            </a:pPr>
            <a:r>
              <a:rPr lang="en-US" sz="18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L</a:t>
            </a:r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75" y="407987"/>
            <a:ext cx="8743949" cy="5991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/>
        </p:nvSpPr>
        <p:spPr>
          <a:xfrm>
            <a:off x="2946400" y="80961"/>
            <a:ext cx="3535362" cy="369886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 Black"/>
              <a:buNone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Lei n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º</a:t>
            </a:r>
            <a:r>
              <a:rPr lang="en-US" sz="1800" b="0" i="0" u="none" strike="noStrike" cap="none" baseline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 8.672/93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193675" y="741362"/>
            <a:ext cx="1198561" cy="2370137"/>
          </a:xfrm>
          <a:prstGeom prst="rect">
            <a:avLst/>
          </a:prstGeom>
          <a:solidFill>
            <a:srgbClr val="008000"/>
          </a:solidFill>
          <a:ln w="9525" cap="flat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SISTEMA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FEDERAL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1" i="0" u="none" strike="noStrike" cap="none" baseline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DESPORTO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1689100" y="571500"/>
            <a:ext cx="2425700" cy="892174"/>
          </a:xfrm>
          <a:prstGeom prst="rect">
            <a:avLst/>
          </a:prstGeom>
          <a:solidFill>
            <a:srgbClr val="C3D69B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MINISTÉRIO DA EDUCAÇÃO  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1689100" y="1587500"/>
            <a:ext cx="2425700" cy="554037"/>
          </a:xfrm>
          <a:prstGeom prst="rect">
            <a:avLst/>
          </a:prstGeom>
          <a:solidFill>
            <a:srgbClr val="C3D69B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SEDES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Secretaria de Desportos</a:t>
            </a:r>
          </a:p>
        </p:txBody>
      </p:sp>
      <p:cxnSp>
        <p:nvCxnSpPr>
          <p:cNvPr id="196" name="Shape 196"/>
          <p:cNvCxnSpPr/>
          <p:nvPr/>
        </p:nvCxnSpPr>
        <p:spPr>
          <a:xfrm>
            <a:off x="2901950" y="1463675"/>
            <a:ext cx="0" cy="123824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7" name="Shape 197"/>
          <p:cNvSpPr txBox="1"/>
          <p:nvPr/>
        </p:nvSpPr>
        <p:spPr>
          <a:xfrm>
            <a:off x="193675" y="3525837"/>
            <a:ext cx="1198561" cy="1816099"/>
          </a:xfrm>
          <a:prstGeom prst="rect">
            <a:avLst/>
          </a:prstGeom>
          <a:solidFill>
            <a:srgbClr val="7F7F7F"/>
          </a:solidFill>
          <a:ln w="9525" cap="flat">
            <a:solidFill>
              <a:srgbClr val="33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SISTEMA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DESPORTO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DOS ESTADOS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DISTRITO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FEDERAL</a:t>
            </a:r>
          </a:p>
        </p:txBody>
      </p:sp>
      <p:sp>
        <p:nvSpPr>
          <p:cNvPr id="198" name="Shape 198"/>
          <p:cNvSpPr/>
          <p:nvPr/>
        </p:nvSpPr>
        <p:spPr>
          <a:xfrm>
            <a:off x="4445000" y="990600"/>
            <a:ext cx="1257299" cy="812799"/>
          </a:xfrm>
          <a:prstGeom prst="roundRect">
            <a:avLst>
              <a:gd name="adj" fmla="val 16667"/>
            </a:avLst>
          </a:prstGeom>
          <a:solidFill>
            <a:srgbClr val="C3D69B"/>
          </a:solidFill>
          <a:ln w="9525" cap="flat">
            <a:solidFill>
              <a:srgbClr val="98480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Conselho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Superior de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Desportos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5588000" y="2565400"/>
            <a:ext cx="1168400" cy="635000"/>
          </a:xfrm>
          <a:prstGeom prst="roundRect">
            <a:avLst>
              <a:gd name="adj" fmla="val 16667"/>
            </a:avLst>
          </a:prstGeom>
          <a:solidFill>
            <a:srgbClr val="FDEADA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Justiça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Desportiva</a:t>
            </a:r>
          </a:p>
        </p:txBody>
      </p:sp>
      <p:sp>
        <p:nvSpPr>
          <p:cNvPr id="200" name="Shape 200"/>
          <p:cNvSpPr/>
          <p:nvPr/>
        </p:nvSpPr>
        <p:spPr>
          <a:xfrm rot="-5400000">
            <a:off x="86517" y="4261643"/>
            <a:ext cx="4267199" cy="51911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Calibri"/>
              <a:buNone/>
            </a:pPr>
            <a:r>
              <a:rPr lang="en-US" sz="1400" b="0" i="0" u="none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Sistemas de Ensino são responsáveis pelo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6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Desporto Educacional</a:t>
            </a:r>
          </a:p>
        </p:txBody>
      </p:sp>
      <p:sp>
        <p:nvSpPr>
          <p:cNvPr id="201" name="Shape 201"/>
          <p:cNvSpPr/>
          <p:nvPr/>
        </p:nvSpPr>
        <p:spPr>
          <a:xfrm rot="-5400000">
            <a:off x="1322386" y="4259261"/>
            <a:ext cx="4267199" cy="523874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Sistemas de Ensino são responsáveis pelo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6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Desporto Universitário</a:t>
            </a:r>
          </a:p>
        </p:txBody>
      </p:sp>
      <p:cxnSp>
        <p:nvCxnSpPr>
          <p:cNvPr id="202" name="Shape 202"/>
          <p:cNvCxnSpPr/>
          <p:nvPr/>
        </p:nvCxnSpPr>
        <p:spPr>
          <a:xfrm rot="10800000">
            <a:off x="2143125" y="2141537"/>
            <a:ext cx="76199" cy="246062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03" name="Shape 203"/>
          <p:cNvCxnSpPr/>
          <p:nvPr/>
        </p:nvCxnSpPr>
        <p:spPr>
          <a:xfrm flipH="1">
            <a:off x="3455986" y="2141536"/>
            <a:ext cx="109537" cy="246062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04" name="Shape 204"/>
          <p:cNvSpPr/>
          <p:nvPr/>
        </p:nvSpPr>
        <p:spPr>
          <a:xfrm>
            <a:off x="5867400" y="1685925"/>
            <a:ext cx="977899" cy="536575"/>
          </a:xfrm>
          <a:prstGeom prst="roundRect">
            <a:avLst>
              <a:gd name="adj" fmla="val 16667"/>
            </a:avLst>
          </a:prstGeom>
          <a:solidFill>
            <a:srgbClr val="E6B9B8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COB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Shape 205"/>
          <p:cNvSpPr/>
          <p:nvPr/>
        </p:nvSpPr>
        <p:spPr>
          <a:xfrm>
            <a:off x="6705600" y="741362"/>
            <a:ext cx="1054100" cy="722312"/>
          </a:xfrm>
          <a:prstGeom prst="roundRect">
            <a:avLst>
              <a:gd name="adj" fmla="val 16667"/>
            </a:avLst>
          </a:prstGeom>
          <a:solidFill>
            <a:srgbClr val="C3D69B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Entes de Adm. do desporto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7874000" y="741362"/>
            <a:ext cx="1189037" cy="722312"/>
          </a:xfrm>
          <a:prstGeom prst="roundRect">
            <a:avLst>
              <a:gd name="adj" fmla="val 16667"/>
            </a:avLst>
          </a:prstGeom>
          <a:solidFill>
            <a:srgbClr val="C3D69B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Entes de prática do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desporto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/>
          <p:nvPr/>
        </p:nvSpPr>
        <p:spPr>
          <a:xfrm rot="-5400000">
            <a:off x="4876005" y="3952080"/>
            <a:ext cx="4968875" cy="43656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ASSOCIAÇOES  DE  DIREITO  PRIVADO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</a:p>
        </p:txBody>
      </p:sp>
      <p:cxnSp>
        <p:nvCxnSpPr>
          <p:cNvPr id="208" name="Shape 208"/>
          <p:cNvCxnSpPr/>
          <p:nvPr/>
        </p:nvCxnSpPr>
        <p:spPr>
          <a:xfrm>
            <a:off x="7232650" y="1463675"/>
            <a:ext cx="128587" cy="22225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09" name="Shape 209"/>
          <p:cNvSpPr/>
          <p:nvPr/>
        </p:nvSpPr>
        <p:spPr>
          <a:xfrm rot="-5400000">
            <a:off x="7711281" y="2093118"/>
            <a:ext cx="1514474" cy="700086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LIGAS  NACIONAIS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(por desporto)  </a:t>
            </a:r>
          </a:p>
        </p:txBody>
      </p:sp>
      <p:cxnSp>
        <p:nvCxnSpPr>
          <p:cNvPr id="210" name="Shape 210"/>
          <p:cNvCxnSpPr/>
          <p:nvPr/>
        </p:nvCxnSpPr>
        <p:spPr>
          <a:xfrm rot="10800000">
            <a:off x="8467725" y="1463674"/>
            <a:ext cx="0" cy="22225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11" name="Shape 211"/>
          <p:cNvSpPr txBox="1"/>
          <p:nvPr/>
        </p:nvSpPr>
        <p:spPr>
          <a:xfrm>
            <a:off x="0" y="3200400"/>
            <a:ext cx="3194049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</a:t>
            </a:r>
          </a:p>
        </p:txBody>
      </p:sp>
      <p:sp>
        <p:nvSpPr>
          <p:cNvPr id="212" name="Shape 212"/>
          <p:cNvSpPr/>
          <p:nvPr/>
        </p:nvSpPr>
        <p:spPr>
          <a:xfrm rot="-5400000">
            <a:off x="7005636" y="4841874"/>
            <a:ext cx="2925761" cy="700086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LIGAS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REGIONAIS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 (por desporto)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2316161" y="3200400"/>
            <a:ext cx="1249361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----------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3565525" y="3200400"/>
            <a:ext cx="3729036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------------------------------------------------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7416800" y="3200400"/>
            <a:ext cx="1909761" cy="369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---------------------</a:t>
            </a:r>
          </a:p>
        </p:txBody>
      </p:sp>
      <p:cxnSp>
        <p:nvCxnSpPr>
          <p:cNvPr id="216" name="Shape 216"/>
          <p:cNvCxnSpPr/>
          <p:nvPr/>
        </p:nvCxnSpPr>
        <p:spPr>
          <a:xfrm>
            <a:off x="8467725" y="3200400"/>
            <a:ext cx="0" cy="528637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17" name="Shape 217"/>
          <p:cNvSpPr txBox="1"/>
          <p:nvPr/>
        </p:nvSpPr>
        <p:spPr>
          <a:xfrm>
            <a:off x="60325" y="5341937"/>
            <a:ext cx="2255837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2387600" y="5341937"/>
            <a:ext cx="995362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</a:t>
            </a:r>
          </a:p>
        </p:txBody>
      </p:sp>
      <p:sp>
        <p:nvSpPr>
          <p:cNvPr id="219" name="Shape 219"/>
          <p:cNvSpPr txBox="1"/>
          <p:nvPr/>
        </p:nvSpPr>
        <p:spPr>
          <a:xfrm>
            <a:off x="3455987" y="5341937"/>
            <a:ext cx="3838575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------------------------------------------------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7416800" y="5341937"/>
            <a:ext cx="803275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--------</a:t>
            </a:r>
          </a:p>
        </p:txBody>
      </p:sp>
      <p:sp>
        <p:nvSpPr>
          <p:cNvPr id="221" name="Shape 221"/>
          <p:cNvSpPr txBox="1"/>
          <p:nvPr/>
        </p:nvSpPr>
        <p:spPr>
          <a:xfrm>
            <a:off x="8728075" y="5341937"/>
            <a:ext cx="598487" cy="36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</a:t>
            </a:r>
          </a:p>
        </p:txBody>
      </p:sp>
      <p:cxnSp>
        <p:nvCxnSpPr>
          <p:cNvPr id="222" name="Shape 222"/>
          <p:cNvCxnSpPr/>
          <p:nvPr/>
        </p:nvCxnSpPr>
        <p:spPr>
          <a:xfrm>
            <a:off x="4114800" y="1017587"/>
            <a:ext cx="330200" cy="379412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227"/>
          <p:cNvGrpSpPr/>
          <p:nvPr/>
        </p:nvGrpSpPr>
        <p:grpSpPr>
          <a:xfrm>
            <a:off x="285750" y="253999"/>
            <a:ext cx="7178675" cy="6456361"/>
            <a:chOff x="2355850" y="6902450"/>
            <a:chExt cx="12361861" cy="15557500"/>
          </a:xfrm>
        </p:grpSpPr>
        <p:sp>
          <p:nvSpPr>
            <p:cNvPr id="228" name="Shape 228"/>
            <p:cNvSpPr txBox="1"/>
            <p:nvPr/>
          </p:nvSpPr>
          <p:spPr>
            <a:xfrm>
              <a:off x="6737350" y="6902450"/>
              <a:ext cx="5753100" cy="1285874"/>
            </a:xfrm>
            <a:prstGeom prst="rect">
              <a:avLst/>
            </a:prstGeom>
            <a:gradFill>
              <a:gsLst>
                <a:gs pos="0">
                  <a:srgbClr val="FFBE86"/>
                </a:gs>
                <a:gs pos="35000">
                  <a:srgbClr val="FFD0AA"/>
                </a:gs>
                <a:gs pos="100000">
                  <a:srgbClr val="FFEBDB"/>
                </a:gs>
              </a:gsLst>
              <a:lin ang="16200000" scaled="0"/>
            </a:gradFill>
            <a:ln w="9525" cap="flat">
              <a:solidFill>
                <a:srgbClr val="F6924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 Black"/>
                <a:buNone/>
              </a:pPr>
              <a:r>
                <a:rPr lang="en-US" sz="2000" b="1" i="0" u="none" strike="noStrike" cap="none" baseline="0">
                  <a:solidFill>
                    <a:srgbClr val="000000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Lei nº  9.615/98 </a:t>
              </a:r>
            </a:p>
          </p:txBody>
        </p:sp>
        <p:cxnSp>
          <p:nvCxnSpPr>
            <p:cNvPr id="229" name="Shape 229"/>
            <p:cNvCxnSpPr/>
            <p:nvPr/>
          </p:nvCxnSpPr>
          <p:spPr>
            <a:xfrm rot="10800000">
              <a:off x="4381500" y="11647486"/>
              <a:ext cx="5089524" cy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30" name="Shape 230"/>
            <p:cNvCxnSpPr/>
            <p:nvPr/>
          </p:nvCxnSpPr>
          <p:spPr>
            <a:xfrm>
              <a:off x="9444036" y="11647486"/>
              <a:ext cx="5273674" cy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31" name="Shape 231"/>
            <p:cNvCxnSpPr/>
            <p:nvPr/>
          </p:nvCxnSpPr>
          <p:spPr>
            <a:xfrm>
              <a:off x="4408487" y="11647486"/>
              <a:ext cx="0" cy="29670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32" name="Shape 232"/>
            <p:cNvSpPr txBox="1"/>
            <p:nvPr/>
          </p:nvSpPr>
          <p:spPr>
            <a:xfrm>
              <a:off x="11476036" y="11920536"/>
              <a:ext cx="2879724" cy="1449386"/>
            </a:xfrm>
            <a:prstGeom prst="rect">
              <a:avLst/>
            </a:prstGeom>
            <a:solidFill>
              <a:srgbClr val="C6D9F1"/>
            </a:solidFill>
            <a:ln w="9525" cap="flat">
              <a:solidFill>
                <a:srgbClr val="0070C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Código Brasileiro de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12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Justiça Desportiva </a:t>
              </a:r>
            </a:p>
          </p:txBody>
        </p:sp>
        <p:sp>
          <p:nvSpPr>
            <p:cNvPr id="233" name="Shape 233"/>
            <p:cNvSpPr txBox="1"/>
            <p:nvPr/>
          </p:nvSpPr>
          <p:spPr>
            <a:xfrm>
              <a:off x="2420936" y="14668500"/>
              <a:ext cx="4165600" cy="2068512"/>
            </a:xfrm>
            <a:prstGeom prst="rect">
              <a:avLst/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Entidades nacionais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administração desporto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(Confederações)</a:t>
              </a:r>
            </a:p>
          </p:txBody>
        </p:sp>
        <p:sp>
          <p:nvSpPr>
            <p:cNvPr id="234" name="Shape 234"/>
            <p:cNvSpPr txBox="1"/>
            <p:nvPr/>
          </p:nvSpPr>
          <p:spPr>
            <a:xfrm>
              <a:off x="2422525" y="17826037"/>
              <a:ext cx="4135437" cy="2068512"/>
            </a:xfrm>
            <a:prstGeom prst="rect">
              <a:avLst/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3300"/>
                  </a:solidFill>
                  <a:latin typeface="Calibri"/>
                  <a:ea typeface="Calibri"/>
                  <a:cs typeface="Calibri"/>
                  <a:sym typeface="Calibri"/>
                </a:rPr>
                <a:t>Entidades estaduais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3300"/>
                  </a:solidFill>
                  <a:latin typeface="Calibri"/>
                  <a:ea typeface="Calibri"/>
                  <a:cs typeface="Calibri"/>
                  <a:sym typeface="Calibri"/>
                </a:rPr>
                <a:t>administração desporto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3300"/>
                  </a:solidFill>
                  <a:latin typeface="Calibri"/>
                  <a:ea typeface="Calibri"/>
                  <a:cs typeface="Calibri"/>
                  <a:sym typeface="Calibri"/>
                </a:rPr>
                <a:t>(Federações)</a:t>
              </a:r>
            </a:p>
          </p:txBody>
        </p:sp>
        <p:sp>
          <p:nvSpPr>
            <p:cNvPr id="235" name="Shape 235"/>
            <p:cNvSpPr txBox="1"/>
            <p:nvPr/>
          </p:nvSpPr>
          <p:spPr>
            <a:xfrm>
              <a:off x="2355850" y="20970875"/>
              <a:ext cx="4083049" cy="1489075"/>
            </a:xfrm>
            <a:prstGeom prst="rect">
              <a:avLst/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Entidades de prática desportiva (Clubes)</a:t>
              </a:r>
            </a:p>
          </p:txBody>
        </p:sp>
        <p:cxnSp>
          <p:nvCxnSpPr>
            <p:cNvPr id="236" name="Shape 236"/>
            <p:cNvCxnSpPr/>
            <p:nvPr/>
          </p:nvCxnSpPr>
          <p:spPr>
            <a:xfrm>
              <a:off x="4354512" y="16710025"/>
              <a:ext cx="0" cy="108743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37" name="Shape 237"/>
            <p:cNvCxnSpPr/>
            <p:nvPr/>
          </p:nvCxnSpPr>
          <p:spPr>
            <a:xfrm>
              <a:off x="4381500" y="19892962"/>
              <a:ext cx="0" cy="1198561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38" name="Shape 238"/>
            <p:cNvSpPr txBox="1"/>
            <p:nvPr/>
          </p:nvSpPr>
          <p:spPr>
            <a:xfrm>
              <a:off x="4614862" y="11920536"/>
              <a:ext cx="3022599" cy="1127125"/>
            </a:xfrm>
            <a:prstGeom prst="rect">
              <a:avLst/>
            </a:prstGeom>
            <a:solidFill>
              <a:srgbClr val="B9CDE5"/>
            </a:solidFill>
            <a:ln w="9525" cap="flat">
              <a:solidFill>
                <a:srgbClr val="23518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3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Conselho Nacional de Esportes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Shape 239"/>
            <p:cNvSpPr/>
            <p:nvPr/>
          </p:nvSpPr>
          <p:spPr>
            <a:xfrm>
              <a:off x="6737350" y="14239875"/>
              <a:ext cx="1357312" cy="1014411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25000"/>
                <a:buFont typeface="Calibri"/>
                <a:buNone/>
              </a:pPr>
              <a:r>
                <a:rPr lang="en-US" sz="1400" b="0" i="0" u="none" strike="noStrike" cap="none" baseline="0">
                  <a:solidFill>
                    <a:srgbClr val="0000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1600" b="0" i="0" u="none" strike="noStrike" cap="none" baseline="0">
                  <a:solidFill>
                    <a:srgbClr val="0000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COB</a:t>
              </a:r>
            </a:p>
          </p:txBody>
        </p:sp>
        <p:sp>
          <p:nvSpPr>
            <p:cNvPr id="240" name="Shape 240"/>
            <p:cNvSpPr/>
            <p:nvPr/>
          </p:nvSpPr>
          <p:spPr>
            <a:xfrm>
              <a:off x="8261350" y="14614525"/>
              <a:ext cx="1455737" cy="1062037"/>
            </a:xfrm>
            <a:prstGeom prst="roundRect">
              <a:avLst>
                <a:gd name="adj" fmla="val 16667"/>
              </a:avLst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25000"/>
                <a:buFont typeface="Arial Black"/>
                <a:buNone/>
              </a:pPr>
              <a:r>
                <a:rPr lang="en-US" sz="1500" b="0" i="0" u="none" strike="noStrike" cap="none" baseline="0">
                  <a:solidFill>
                    <a:srgbClr val="0000FF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CPB</a:t>
              </a:r>
            </a:p>
          </p:txBody>
        </p:sp>
        <p:sp>
          <p:nvSpPr>
            <p:cNvPr id="241" name="Shape 241"/>
            <p:cNvSpPr/>
            <p:nvPr/>
          </p:nvSpPr>
          <p:spPr>
            <a:xfrm>
              <a:off x="6737350" y="16710025"/>
              <a:ext cx="2386011" cy="1789111"/>
            </a:xfrm>
            <a:prstGeom prst="ellipse">
              <a:avLst/>
            </a:prstGeom>
            <a:solidFill>
              <a:srgbClr val="C6D9F1"/>
            </a:solidFill>
            <a:ln w="9525" cap="flat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3300"/>
                  </a:solidFill>
                  <a:latin typeface="Calibri"/>
                  <a:ea typeface="Calibri"/>
                  <a:cs typeface="Calibri"/>
                  <a:sym typeface="Calibri"/>
                </a:rPr>
                <a:t>LIGAS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300"/>
                </a:buClr>
                <a:buSzPct val="25000"/>
                <a:buFont typeface="Calibri"/>
                <a:buNone/>
              </a:pPr>
              <a:r>
                <a:rPr lang="en-US" sz="1600" b="1" i="0" u="none" strike="noStrike" cap="none" baseline="0">
                  <a:solidFill>
                    <a:srgbClr val="003300"/>
                  </a:solidFill>
                  <a:latin typeface="Calibri"/>
                  <a:ea typeface="Calibri"/>
                  <a:cs typeface="Calibri"/>
                  <a:sym typeface="Calibri"/>
                </a:rPr>
                <a:t>NAC/REG</a:t>
              </a:r>
            </a:p>
          </p:txBody>
        </p:sp>
        <p:cxnSp>
          <p:nvCxnSpPr>
            <p:cNvPr id="242" name="Shape 242"/>
            <p:cNvCxnSpPr/>
            <p:nvPr/>
          </p:nvCxnSpPr>
          <p:spPr>
            <a:xfrm rot="10800000">
              <a:off x="7804150" y="11647486"/>
              <a:ext cx="0" cy="2592387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43" name="Shape 243"/>
            <p:cNvCxnSpPr/>
            <p:nvPr/>
          </p:nvCxnSpPr>
          <p:spPr>
            <a:xfrm>
              <a:off x="9578975" y="11647486"/>
              <a:ext cx="174625" cy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cxnSp>
        <p:nvCxnSpPr>
          <p:cNvPr id="244" name="Shape 244"/>
          <p:cNvCxnSpPr/>
          <p:nvPr/>
        </p:nvCxnSpPr>
        <p:spPr>
          <a:xfrm>
            <a:off x="2916236" y="5445125"/>
            <a:ext cx="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45" name="Shape 245"/>
          <p:cNvCxnSpPr/>
          <p:nvPr/>
        </p:nvCxnSpPr>
        <p:spPr>
          <a:xfrm rot="-5400000">
            <a:off x="4500562" y="2571749"/>
            <a:ext cx="1587" cy="1587"/>
          </a:xfrm>
          <a:prstGeom prst="straightConnector1">
            <a:avLst/>
          </a:prstGeom>
          <a:noFill/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46" name="Shape 246"/>
          <p:cNvSpPr/>
          <p:nvPr/>
        </p:nvSpPr>
        <p:spPr>
          <a:xfrm>
            <a:off x="7164386" y="4652962"/>
            <a:ext cx="1724025" cy="1586"/>
          </a:xfrm>
          <a:custGeom>
            <a:avLst/>
            <a:gdLst/>
            <a:ahLst/>
            <a:cxnLst/>
            <a:rect l="0" t="0" r="0" b="0"/>
            <a:pathLst>
              <a:path w="4788" h="1587" extrusionOk="0">
                <a:moveTo>
                  <a:pt x="0" y="0"/>
                </a:moveTo>
                <a:cubicBezTo>
                  <a:pt x="1596" y="0"/>
                  <a:pt x="3192" y="0"/>
                  <a:pt x="4788" y="0"/>
                </a:cubicBezTo>
                <a:cubicBezTo>
                  <a:pt x="4763" y="0"/>
                  <a:pt x="4738" y="0"/>
                  <a:pt x="4713" y="0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7092950" y="4437062"/>
            <a:ext cx="1724024" cy="63499"/>
          </a:xfrm>
          <a:custGeom>
            <a:avLst/>
            <a:gdLst/>
            <a:ahLst/>
            <a:cxnLst/>
            <a:rect l="0" t="0" r="0" b="0"/>
            <a:pathLst>
              <a:path w="4813" h="244" extrusionOk="0">
                <a:moveTo>
                  <a:pt x="0" y="58"/>
                </a:moveTo>
                <a:cubicBezTo>
                  <a:pt x="515" y="58"/>
                  <a:pt x="1093" y="0"/>
                  <a:pt x="1588" y="83"/>
                </a:cubicBezTo>
                <a:cubicBezTo>
                  <a:pt x="1596" y="83"/>
                  <a:pt x="1605" y="83"/>
                  <a:pt x="1613" y="83"/>
                </a:cubicBezTo>
                <a:cubicBezTo>
                  <a:pt x="1619" y="86"/>
                  <a:pt x="1660" y="128"/>
                  <a:pt x="1687" y="132"/>
                </a:cubicBezTo>
                <a:cubicBezTo>
                  <a:pt x="1828" y="155"/>
                  <a:pt x="1991" y="132"/>
                  <a:pt x="2134" y="132"/>
                </a:cubicBezTo>
                <a:cubicBezTo>
                  <a:pt x="2136" y="133"/>
                  <a:pt x="2174" y="153"/>
                  <a:pt x="2208" y="157"/>
                </a:cubicBezTo>
                <a:cubicBezTo>
                  <a:pt x="2579" y="196"/>
                  <a:pt x="2976" y="157"/>
                  <a:pt x="3349" y="157"/>
                </a:cubicBezTo>
                <a:cubicBezTo>
                  <a:pt x="3388" y="191"/>
                  <a:pt x="3322" y="195"/>
                  <a:pt x="3399" y="207"/>
                </a:cubicBezTo>
                <a:cubicBezTo>
                  <a:pt x="3452" y="215"/>
                  <a:pt x="3530" y="227"/>
                  <a:pt x="3572" y="232"/>
                </a:cubicBezTo>
                <a:cubicBezTo>
                  <a:pt x="3613" y="237"/>
                  <a:pt x="3655" y="230"/>
                  <a:pt x="3696" y="232"/>
                </a:cubicBezTo>
                <a:cubicBezTo>
                  <a:pt x="3706" y="229"/>
                  <a:pt x="3729" y="208"/>
                  <a:pt x="3771" y="207"/>
                </a:cubicBezTo>
                <a:cubicBezTo>
                  <a:pt x="3930" y="201"/>
                  <a:pt x="4098" y="218"/>
                  <a:pt x="4242" y="232"/>
                </a:cubicBezTo>
                <a:cubicBezTo>
                  <a:pt x="4372" y="244"/>
                  <a:pt x="4509" y="232"/>
                  <a:pt x="4639" y="232"/>
                </a:cubicBezTo>
                <a:cubicBezTo>
                  <a:pt x="4649" y="228"/>
                  <a:pt x="4677" y="215"/>
                  <a:pt x="4713" y="207"/>
                </a:cubicBezTo>
                <a:cubicBezTo>
                  <a:pt x="4721" y="207"/>
                  <a:pt x="4730" y="207"/>
                  <a:pt x="4738" y="207"/>
                </a:cubicBezTo>
                <a:cubicBezTo>
                  <a:pt x="4703" y="196"/>
                  <a:pt x="4673" y="192"/>
                  <a:pt x="4639" y="182"/>
                </a:cubicBezTo>
                <a:cubicBezTo>
                  <a:pt x="4664" y="182"/>
                  <a:pt x="4688" y="182"/>
                  <a:pt x="4713" y="182"/>
                </a:cubicBezTo>
                <a:cubicBezTo>
                  <a:pt x="4729" y="150"/>
                  <a:pt x="4722" y="164"/>
                  <a:pt x="4738" y="132"/>
                </a:cubicBezTo>
                <a:cubicBezTo>
                  <a:pt x="4767" y="99"/>
                  <a:pt x="4761" y="133"/>
                  <a:pt x="4788" y="83"/>
                </a:cubicBezTo>
                <a:cubicBezTo>
                  <a:pt x="4813" y="38"/>
                  <a:pt x="4730" y="64"/>
                  <a:pt x="4713" y="58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7092950" y="4508500"/>
            <a:ext cx="1716086" cy="46036"/>
          </a:xfrm>
          <a:custGeom>
            <a:avLst/>
            <a:gdLst/>
            <a:ahLst/>
            <a:cxnLst/>
            <a:rect l="0" t="0" r="0" b="0"/>
            <a:pathLst>
              <a:path w="4763" h="124" extrusionOk="0">
                <a:moveTo>
                  <a:pt x="4763" y="99"/>
                </a:moveTo>
                <a:cubicBezTo>
                  <a:pt x="4763" y="107"/>
                  <a:pt x="4763" y="116"/>
                  <a:pt x="4763" y="124"/>
                </a:cubicBezTo>
                <a:cubicBezTo>
                  <a:pt x="4300" y="124"/>
                  <a:pt x="3837" y="124"/>
                  <a:pt x="3374" y="124"/>
                </a:cubicBezTo>
                <a:cubicBezTo>
                  <a:pt x="3361" y="120"/>
                  <a:pt x="3343" y="101"/>
                  <a:pt x="3299" y="99"/>
                </a:cubicBezTo>
                <a:cubicBezTo>
                  <a:pt x="2443" y="63"/>
                  <a:pt x="1577" y="99"/>
                  <a:pt x="720" y="99"/>
                </a:cubicBezTo>
                <a:cubicBezTo>
                  <a:pt x="718" y="98"/>
                  <a:pt x="687" y="82"/>
                  <a:pt x="670" y="74"/>
                </a:cubicBezTo>
                <a:cubicBezTo>
                  <a:pt x="669" y="73"/>
                  <a:pt x="636" y="58"/>
                  <a:pt x="620" y="50"/>
                </a:cubicBezTo>
                <a:cubicBezTo>
                  <a:pt x="607" y="46"/>
                  <a:pt x="590" y="27"/>
                  <a:pt x="546" y="25"/>
                </a:cubicBezTo>
                <a:cubicBezTo>
                  <a:pt x="513" y="24"/>
                  <a:pt x="480" y="25"/>
                  <a:pt x="447" y="25"/>
                </a:cubicBezTo>
                <a:cubicBezTo>
                  <a:pt x="430" y="18"/>
                  <a:pt x="418" y="5"/>
                  <a:pt x="372" y="0"/>
                </a:cubicBezTo>
                <a:cubicBezTo>
                  <a:pt x="372" y="41"/>
                  <a:pt x="372" y="83"/>
                  <a:pt x="372" y="124"/>
                </a:cubicBezTo>
                <a:cubicBezTo>
                  <a:pt x="463" y="124"/>
                  <a:pt x="554" y="124"/>
                  <a:pt x="645" y="124"/>
                </a:cubicBezTo>
                <a:cubicBezTo>
                  <a:pt x="607" y="86"/>
                  <a:pt x="671" y="88"/>
                  <a:pt x="596" y="74"/>
                </a:cubicBezTo>
                <a:cubicBezTo>
                  <a:pt x="413" y="39"/>
                  <a:pt x="187" y="74"/>
                  <a:pt x="0" y="74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3263900" y="5816600"/>
            <a:ext cx="838199" cy="327025"/>
          </a:xfrm>
          <a:prstGeom prst="roundRect">
            <a:avLst>
              <a:gd name="adj" fmla="val 16667"/>
            </a:avLst>
          </a:prstGeom>
          <a:solidFill>
            <a:srgbClr val="C6D9F1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SzPct val="25000"/>
              <a:buFont typeface="Calibri"/>
              <a:buNone/>
            </a:pPr>
            <a:r>
              <a:rPr lang="en-US" sz="1400" b="0" i="0" u="none" strike="noStrike" cap="none" baseline="0">
                <a:solidFill>
                  <a:srgbClr val="00800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600" b="1" i="0" u="none" strike="noStrike" cap="none" baseline="0">
                <a:solidFill>
                  <a:srgbClr val="008000"/>
                </a:solidFill>
                <a:latin typeface="Arial Black"/>
                <a:ea typeface="Arial Black"/>
                <a:cs typeface="Arial Black"/>
                <a:sym typeface="Arial Black"/>
              </a:rPr>
              <a:t>CBC</a:t>
            </a:r>
          </a:p>
        </p:txBody>
      </p:sp>
      <p:cxnSp>
        <p:nvCxnSpPr>
          <p:cNvPr id="250" name="Shape 250"/>
          <p:cNvCxnSpPr/>
          <p:nvPr/>
        </p:nvCxnSpPr>
        <p:spPr>
          <a:xfrm>
            <a:off x="3263900" y="5980112"/>
            <a:ext cx="0" cy="0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51" name="Shape 251"/>
          <p:cNvCxnSpPr/>
          <p:nvPr/>
        </p:nvCxnSpPr>
        <p:spPr>
          <a:xfrm>
            <a:off x="1462087" y="5816600"/>
            <a:ext cx="1801811" cy="163511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52" name="Shape 252"/>
          <p:cNvCxnSpPr/>
          <p:nvPr/>
        </p:nvCxnSpPr>
        <p:spPr>
          <a:xfrm>
            <a:off x="1446212" y="4500562"/>
            <a:ext cx="1384299" cy="195261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53" name="Shape 253"/>
          <p:cNvSpPr txBox="1"/>
          <p:nvPr/>
        </p:nvSpPr>
        <p:spPr>
          <a:xfrm>
            <a:off x="2657475" y="1041400"/>
            <a:ext cx="3806824" cy="40004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unito"/>
              <a:buNone/>
            </a:pPr>
            <a:r>
              <a:rPr lang="en-US" sz="1800" b="1" i="0" u="none" strike="noStrike" cap="none" baseline="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   </a:t>
            </a:r>
            <a:r>
              <a:rPr lang="en-US" sz="2000" b="1" i="0" u="none" strike="noStrike" cap="none" baseline="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MINISTÉRIO DO ESPORTE</a:t>
            </a:r>
          </a:p>
        </p:txBody>
      </p:sp>
      <p:cxnSp>
        <p:nvCxnSpPr>
          <p:cNvPr id="254" name="Shape 254"/>
          <p:cNvCxnSpPr/>
          <p:nvPr/>
        </p:nvCxnSpPr>
        <p:spPr>
          <a:xfrm>
            <a:off x="5200650" y="2224086"/>
            <a:ext cx="0" cy="798512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55" name="Shape 255"/>
          <p:cNvSpPr txBox="1"/>
          <p:nvPr/>
        </p:nvSpPr>
        <p:spPr>
          <a:xfrm>
            <a:off x="571500" y="3022600"/>
            <a:ext cx="2085975" cy="276224"/>
          </a:xfrm>
          <a:prstGeom prst="rect">
            <a:avLst/>
          </a:prstGeom>
          <a:solidFill>
            <a:srgbClr val="C6D9F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200" b="1" i="0" u="none" strike="noStrike" cap="none" baseline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i="0" u="none" strike="noStrike" cap="none" baseline="0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Desporto de Rendimento</a:t>
            </a:r>
          </a:p>
        </p:txBody>
      </p:sp>
      <p:sp>
        <p:nvSpPr>
          <p:cNvPr id="256" name="Shape 256"/>
          <p:cNvSpPr txBox="1"/>
          <p:nvPr/>
        </p:nvSpPr>
        <p:spPr>
          <a:xfrm>
            <a:off x="4305300" y="3022600"/>
            <a:ext cx="1789111" cy="261936"/>
          </a:xfrm>
          <a:prstGeom prst="rect">
            <a:avLst/>
          </a:prstGeom>
          <a:solidFill>
            <a:srgbClr val="CCFFCC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Nunito"/>
              <a:buNone/>
            </a:pPr>
            <a:r>
              <a:rPr lang="en-US" sz="1100" b="1" i="0" u="none" strike="noStrike" cap="none" baseline="0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Desporto Educacional</a:t>
            </a:r>
          </a:p>
        </p:txBody>
      </p:sp>
      <p:sp>
        <p:nvSpPr>
          <p:cNvPr id="257" name="Shape 257"/>
          <p:cNvSpPr txBox="1"/>
          <p:nvPr/>
        </p:nvSpPr>
        <p:spPr>
          <a:xfrm>
            <a:off x="6094412" y="3298825"/>
            <a:ext cx="2074861" cy="461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58" name="Shape 258"/>
          <p:cNvSpPr txBox="1"/>
          <p:nvPr/>
        </p:nvSpPr>
        <p:spPr>
          <a:xfrm>
            <a:off x="6259512" y="3022600"/>
            <a:ext cx="1990724" cy="261936"/>
          </a:xfrm>
          <a:prstGeom prst="rect">
            <a:avLst/>
          </a:prstGeom>
          <a:solidFill>
            <a:srgbClr val="F2DCDB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Nunito"/>
              <a:buNone/>
            </a:pPr>
            <a:r>
              <a:rPr lang="en-US" sz="1100" b="1" i="0" u="none" strike="noStrike" cap="none" baseline="0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Desporto de Participação </a:t>
            </a:r>
          </a:p>
        </p:txBody>
      </p:sp>
      <p:cxnSp>
        <p:nvCxnSpPr>
          <p:cNvPr id="259" name="Shape 259"/>
          <p:cNvCxnSpPr/>
          <p:nvPr/>
        </p:nvCxnSpPr>
        <p:spPr>
          <a:xfrm>
            <a:off x="4138612" y="2224086"/>
            <a:ext cx="0" cy="1230312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0" name="Shape 260"/>
          <p:cNvCxnSpPr/>
          <p:nvPr/>
        </p:nvCxnSpPr>
        <p:spPr>
          <a:xfrm rot="-5400000" flipH="1">
            <a:off x="4179887" y="1822450"/>
            <a:ext cx="782637" cy="20636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1" name="Shape 261"/>
          <p:cNvCxnSpPr/>
          <p:nvPr/>
        </p:nvCxnSpPr>
        <p:spPr>
          <a:xfrm>
            <a:off x="7464425" y="2224086"/>
            <a:ext cx="0" cy="798512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62" name="Shape 262"/>
          <p:cNvSpPr/>
          <p:nvPr/>
        </p:nvSpPr>
        <p:spPr>
          <a:xfrm rot="-5400000">
            <a:off x="3292475" y="4867275"/>
            <a:ext cx="3292474" cy="393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Calibri"/>
              <a:buNone/>
            </a:pPr>
            <a:r>
              <a:rPr lang="en-US" sz="1400" b="0" i="0" u="none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Desporto Universitário (CBDU)</a:t>
            </a:r>
          </a:p>
        </p:txBody>
      </p:sp>
      <p:sp>
        <p:nvSpPr>
          <p:cNvPr id="263" name="Shape 263"/>
          <p:cNvSpPr/>
          <p:nvPr/>
        </p:nvSpPr>
        <p:spPr>
          <a:xfrm rot="-5400000">
            <a:off x="3863181" y="4853780"/>
            <a:ext cx="3292474" cy="42068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 cap="flat">
            <a:solidFill>
              <a:srgbClr val="00B05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Calibri"/>
              <a:buNone/>
            </a:pPr>
            <a:r>
              <a:rPr lang="en-US" sz="1400" b="0" i="0" u="none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4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Desporto Escolar (CBDE)</a:t>
            </a:r>
          </a:p>
        </p:txBody>
      </p:sp>
      <p:cxnSp>
        <p:nvCxnSpPr>
          <p:cNvPr id="264" name="Shape 264"/>
          <p:cNvCxnSpPr/>
          <p:nvPr/>
        </p:nvCxnSpPr>
        <p:spPr>
          <a:xfrm>
            <a:off x="4938712" y="3284537"/>
            <a:ext cx="0" cy="133349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65" name="Shape 265"/>
          <p:cNvCxnSpPr/>
          <p:nvPr/>
        </p:nvCxnSpPr>
        <p:spPr>
          <a:xfrm>
            <a:off x="5510212" y="3284537"/>
            <a:ext cx="0" cy="133349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66" name="Shape 266"/>
          <p:cNvSpPr/>
          <p:nvPr/>
        </p:nvSpPr>
        <p:spPr>
          <a:xfrm>
            <a:off x="6094412" y="3544887"/>
            <a:ext cx="2155824" cy="1243012"/>
          </a:xfrm>
          <a:custGeom>
            <a:avLst/>
            <a:gdLst/>
            <a:ahLst/>
            <a:cxnLst/>
            <a:rect l="0" t="0" r="0" b="0"/>
            <a:pathLst>
              <a:path w="2156368" h="1242758" extrusionOk="0">
                <a:moveTo>
                  <a:pt x="0" y="1242758"/>
                </a:moveTo>
                <a:lnTo>
                  <a:pt x="310690" y="0"/>
                </a:lnTo>
                <a:lnTo>
                  <a:pt x="1845679" y="0"/>
                </a:lnTo>
                <a:lnTo>
                  <a:pt x="2156368" y="1242758"/>
                </a:lnTo>
                <a:close/>
              </a:path>
            </a:pathLst>
          </a:custGeom>
          <a:solidFill>
            <a:srgbClr val="F2DCDB"/>
          </a:solidFill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6862761" y="4943475"/>
            <a:ext cx="1946275" cy="785811"/>
          </a:xfrm>
          <a:prstGeom prst="leftArrowCallout">
            <a:avLst>
              <a:gd name="adj1" fmla="val 7565"/>
              <a:gd name="adj2" fmla="val 25000"/>
              <a:gd name="adj3" fmla="val 2179"/>
              <a:gd name="adj4" fmla="val 64977"/>
            </a:avLst>
          </a:prstGeom>
          <a:solidFill>
            <a:srgbClr val="F2F2F2"/>
          </a:solidFill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Shape 268"/>
          <p:cNvSpPr/>
          <p:nvPr/>
        </p:nvSpPr>
        <p:spPr>
          <a:xfrm>
            <a:off x="6862761" y="5980112"/>
            <a:ext cx="1954212" cy="730250"/>
          </a:xfrm>
          <a:prstGeom prst="leftArrowCallout">
            <a:avLst>
              <a:gd name="adj1" fmla="val 7565"/>
              <a:gd name="adj2" fmla="val 25000"/>
              <a:gd name="adj3" fmla="val 2020"/>
              <a:gd name="adj4" fmla="val 64977"/>
            </a:avLst>
          </a:prstGeom>
          <a:solidFill>
            <a:srgbClr val="F2F2F2"/>
          </a:solidFill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DE DESPORTO DOS MUNICÍPIOS </a:t>
            </a:r>
          </a:p>
        </p:txBody>
      </p:sp>
      <p:sp>
        <p:nvSpPr>
          <p:cNvPr id="269" name="Shape 269"/>
          <p:cNvSpPr txBox="1"/>
          <p:nvPr/>
        </p:nvSpPr>
        <p:spPr>
          <a:xfrm>
            <a:off x="7583486" y="4943475"/>
            <a:ext cx="1225550" cy="8302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DE DESPORTO DOS ESTADOS 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D. FEDERAL</a:t>
            </a:r>
          </a:p>
        </p:txBody>
      </p:sp>
      <p:sp>
        <p:nvSpPr>
          <p:cNvPr id="270" name="Shape 270"/>
          <p:cNvSpPr txBox="1"/>
          <p:nvPr/>
        </p:nvSpPr>
        <p:spPr>
          <a:xfrm>
            <a:off x="6259512" y="3544887"/>
            <a:ext cx="1909761" cy="12318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400" b="0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en-US" sz="1200" b="1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Práticas  desportivas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Narrow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não-formais e voluntárias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Narrow"/>
              <a:buNone/>
            </a:pPr>
            <a:r>
              <a:rPr lang="en-US" sz="1200" b="1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visando a integração dos   praticantes na plenitude da vida social, na promoção da saúde e da educação.</a:t>
            </a:r>
          </a:p>
        </p:txBody>
      </p:sp>
      <p:cxnSp>
        <p:nvCxnSpPr>
          <p:cNvPr id="271" name="Shape 271"/>
          <p:cNvCxnSpPr/>
          <p:nvPr/>
        </p:nvCxnSpPr>
        <p:spPr>
          <a:xfrm>
            <a:off x="7254875" y="3284537"/>
            <a:ext cx="9524" cy="26035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hape 276"/>
          <p:cNvGrpSpPr/>
          <p:nvPr/>
        </p:nvGrpSpPr>
        <p:grpSpPr>
          <a:xfrm>
            <a:off x="123824" y="0"/>
            <a:ext cx="8662986" cy="4149724"/>
            <a:chOff x="2293936" y="2000250"/>
            <a:chExt cx="14916150" cy="12512673"/>
          </a:xfrm>
        </p:grpSpPr>
        <p:sp>
          <p:nvSpPr>
            <p:cNvPr id="277" name="Shape 277"/>
            <p:cNvSpPr txBox="1"/>
            <p:nvPr/>
          </p:nvSpPr>
          <p:spPr>
            <a:xfrm>
              <a:off x="4745037" y="2000250"/>
              <a:ext cx="10507661" cy="1724025"/>
            </a:xfrm>
            <a:prstGeom prst="rect">
              <a:avLst/>
            </a:prstGeom>
            <a:gradFill>
              <a:gsLst>
                <a:gs pos="0">
                  <a:srgbClr val="FFBE86"/>
                </a:gs>
                <a:gs pos="35000">
                  <a:srgbClr val="FFD0AA"/>
                </a:gs>
                <a:gs pos="100000">
                  <a:srgbClr val="FFEBDB"/>
                </a:gs>
              </a:gsLst>
              <a:lin ang="16200000" scaled="0"/>
            </a:gradFill>
            <a:ln w="9525" cap="flat">
              <a:solidFill>
                <a:srgbClr val="F6924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ct val="25000"/>
                <a:buFont typeface="Arial Black"/>
                <a:buNone/>
              </a:pPr>
              <a:r>
                <a:rPr lang="en-US" sz="2400" b="0" i="0" u="none" strike="noStrike" cap="none" baseline="0">
                  <a:solidFill>
                    <a:schemeClr val="accent2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Ordem Jus-Desportiva Atual</a:t>
              </a:r>
            </a:p>
          </p:txBody>
        </p:sp>
        <p:sp>
          <p:nvSpPr>
            <p:cNvPr id="278" name="Shape 278"/>
            <p:cNvSpPr txBox="1"/>
            <p:nvPr/>
          </p:nvSpPr>
          <p:spPr>
            <a:xfrm>
              <a:off x="6754811" y="5878512"/>
              <a:ext cx="4673600" cy="3011487"/>
            </a:xfrm>
            <a:prstGeom prst="rect">
              <a:avLst/>
            </a:prstGeom>
            <a:gradFill>
              <a:gsLst>
                <a:gs pos="0">
                  <a:srgbClr val="A3C4FF"/>
                </a:gs>
                <a:gs pos="35000">
                  <a:srgbClr val="BFD5FF"/>
                </a:gs>
                <a:gs pos="100000">
                  <a:srgbClr val="E5EEFF"/>
                </a:gs>
              </a:gsLst>
              <a:lin ang="16200000" scaled="0"/>
            </a:gradFill>
            <a:ln w="9525" cap="flat">
              <a:solidFill>
                <a:srgbClr val="4A7EBB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Lei nº  9.615/98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1800" b="1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Normas Gerais sobre Desporto</a:t>
              </a:r>
            </a:p>
          </p:txBody>
        </p:sp>
        <p:sp>
          <p:nvSpPr>
            <p:cNvPr id="279" name="Shape 279"/>
            <p:cNvSpPr/>
            <p:nvPr/>
          </p:nvSpPr>
          <p:spPr>
            <a:xfrm>
              <a:off x="13889037" y="4154487"/>
              <a:ext cx="2952750" cy="1938336"/>
            </a:xfrm>
            <a:prstGeom prst="ellipse">
              <a:avLst/>
            </a:prstGeom>
            <a:solidFill>
              <a:srgbClr val="D7E4BD"/>
            </a:solidFill>
            <a:ln w="9525" cap="flat">
              <a:solidFill>
                <a:srgbClr val="F6924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3152"/>
                </a:buClr>
                <a:buSzPct val="25000"/>
                <a:buFont typeface="Calibri"/>
                <a:buNone/>
              </a:pPr>
              <a:r>
                <a:rPr lang="en-US" sz="1600" b="0" i="0" u="none" strike="noStrike" cap="none" baseline="0">
                  <a:solidFill>
                    <a:srgbClr val="403152"/>
                  </a:solidFill>
                  <a:latin typeface="Calibri"/>
                  <a:ea typeface="Calibri"/>
                  <a:cs typeface="Calibri"/>
                  <a:sym typeface="Calibri"/>
                </a:rPr>
                <a:t>Lei nº     9.981/00</a:t>
              </a:r>
            </a:p>
          </p:txBody>
        </p:sp>
        <p:sp>
          <p:nvSpPr>
            <p:cNvPr id="280" name="Shape 280"/>
            <p:cNvSpPr/>
            <p:nvPr/>
          </p:nvSpPr>
          <p:spPr>
            <a:xfrm>
              <a:off x="14381162" y="6740525"/>
              <a:ext cx="2706687" cy="1938336"/>
            </a:xfrm>
            <a:prstGeom prst="ellipse">
              <a:avLst/>
            </a:prstGeom>
            <a:solidFill>
              <a:srgbClr val="D7E4BD"/>
            </a:solidFill>
            <a:ln w="9525" cap="flat">
              <a:solidFill>
                <a:srgbClr val="F6924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B050"/>
                </a:buClr>
                <a:buSzPct val="25000"/>
                <a:buFont typeface="Calibri"/>
                <a:buNone/>
              </a:pPr>
              <a:r>
                <a:rPr lang="en-US" sz="1400" b="0" i="0" u="none" strike="noStrike" cap="none" baseline="0">
                  <a:solidFill>
                    <a:srgbClr val="00B05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1600" b="0" i="0" u="none" strike="noStrike" cap="none" baseline="0">
                  <a:solidFill>
                    <a:srgbClr val="403152"/>
                  </a:solidFill>
                  <a:latin typeface="Calibri"/>
                  <a:ea typeface="Calibri"/>
                  <a:cs typeface="Calibri"/>
                  <a:sym typeface="Calibri"/>
                </a:rPr>
                <a:t>Lei nº           10.264/01</a:t>
              </a:r>
            </a:p>
          </p:txBody>
        </p:sp>
        <p:sp>
          <p:nvSpPr>
            <p:cNvPr id="281" name="Shape 281"/>
            <p:cNvSpPr/>
            <p:nvPr/>
          </p:nvSpPr>
          <p:spPr>
            <a:xfrm>
              <a:off x="14503400" y="8894761"/>
              <a:ext cx="2706687" cy="1938336"/>
            </a:xfrm>
            <a:prstGeom prst="ellipse">
              <a:avLst/>
            </a:prstGeom>
            <a:solidFill>
              <a:srgbClr val="D7E4BD"/>
            </a:solidFill>
            <a:ln w="9525" cap="flat">
              <a:solidFill>
                <a:srgbClr val="F6924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3152"/>
                </a:buClr>
                <a:buSzPct val="25000"/>
                <a:buFont typeface="Calibri"/>
                <a:buNone/>
              </a:pPr>
              <a:r>
                <a:rPr lang="en-US" sz="1600" b="0" i="0" u="none" strike="noStrike" cap="none" baseline="0">
                  <a:solidFill>
                    <a:srgbClr val="403152"/>
                  </a:solidFill>
                  <a:latin typeface="Calibri"/>
                  <a:ea typeface="Calibri"/>
                  <a:cs typeface="Calibri"/>
                  <a:sym typeface="Calibri"/>
                </a:rPr>
                <a:t>Lei nº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3152"/>
                </a:buClr>
                <a:buSzPct val="25000"/>
                <a:buFont typeface="Calibri"/>
                <a:buNone/>
              </a:pPr>
              <a:r>
                <a:rPr lang="en-US" sz="1600" b="0" i="0" u="none" strike="noStrike" cap="none" baseline="0">
                  <a:solidFill>
                    <a:srgbClr val="403152"/>
                  </a:solidFill>
                  <a:latin typeface="Calibri"/>
                  <a:ea typeface="Calibri"/>
                  <a:cs typeface="Calibri"/>
                  <a:sym typeface="Calibri"/>
                </a:rPr>
                <a:t>10.672/03</a:t>
              </a:r>
            </a:p>
          </p:txBody>
        </p:sp>
        <p:sp>
          <p:nvSpPr>
            <p:cNvPr id="282" name="Shape 282"/>
            <p:cNvSpPr txBox="1"/>
            <p:nvPr/>
          </p:nvSpPr>
          <p:spPr>
            <a:xfrm>
              <a:off x="2293936" y="10177461"/>
              <a:ext cx="3592512" cy="2173287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85D8A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Estatuto Torcedor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Lei nº 10.671/03</a:t>
              </a:r>
            </a:p>
          </p:txBody>
        </p:sp>
        <p:sp>
          <p:nvSpPr>
            <p:cNvPr id="283" name="Shape 283"/>
            <p:cNvSpPr txBox="1"/>
            <p:nvPr/>
          </p:nvSpPr>
          <p:spPr>
            <a:xfrm>
              <a:off x="2293936" y="12755561"/>
              <a:ext cx="3619500" cy="1757362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85D8A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Bolsa-atleta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Arial"/>
                <a:buNone/>
              </a:pPr>
              <a:r>
                <a:rPr lang="en-US" sz="1600" b="1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Lei nº 10.891/04</a:t>
              </a:r>
            </a:p>
          </p:txBody>
        </p:sp>
        <p:cxnSp>
          <p:nvCxnSpPr>
            <p:cNvPr id="284" name="Shape 284"/>
            <p:cNvCxnSpPr/>
            <p:nvPr/>
          </p:nvCxnSpPr>
          <p:spPr>
            <a:xfrm flipH="1">
              <a:off x="5886450" y="13495337"/>
              <a:ext cx="3232149" cy="138112"/>
            </a:xfrm>
            <a:prstGeom prst="straightConnector1">
              <a:avLst/>
            </a:prstGeom>
            <a:gradFill>
              <a:gsLst>
                <a:gs pos="0">
                  <a:srgbClr val="FFBE86"/>
                </a:gs>
                <a:gs pos="35000">
                  <a:srgbClr val="FFD0AA"/>
                </a:gs>
                <a:gs pos="100000">
                  <a:srgbClr val="FFEBDB"/>
                </a:gs>
              </a:gsLst>
              <a:lin ang="16200000" scaled="0"/>
            </a:gra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85" name="Shape 285"/>
            <p:cNvCxnSpPr/>
            <p:nvPr/>
          </p:nvCxnSpPr>
          <p:spPr>
            <a:xfrm flipH="1">
              <a:off x="5886449" y="11125200"/>
              <a:ext cx="3205162" cy="138112"/>
            </a:xfrm>
            <a:prstGeom prst="straightConnector1">
              <a:avLst/>
            </a:prstGeom>
            <a:gradFill>
              <a:gsLst>
                <a:gs pos="0">
                  <a:srgbClr val="FFBE86"/>
                </a:gs>
                <a:gs pos="35000">
                  <a:srgbClr val="FFD0AA"/>
                </a:gs>
                <a:gs pos="100000">
                  <a:srgbClr val="FFEBDB"/>
                </a:gs>
              </a:gsLst>
              <a:lin ang="16200000" scaled="0"/>
            </a:gradFill>
            <a:ln w="9525" cap="flat">
              <a:solidFill>
                <a:schemeClr val="dk1"/>
              </a:solidFill>
              <a:prstDash val="solid"/>
              <a:miter/>
              <a:headEnd type="none" w="med" len="med"/>
              <a:tailEnd type="none" w="med" len="med"/>
            </a:ln>
          </p:spPr>
        </p:cxnSp>
      </p:grpSp>
      <p:sp>
        <p:nvSpPr>
          <p:cNvPr id="286" name="Shape 286"/>
          <p:cNvSpPr txBox="1"/>
          <p:nvPr/>
        </p:nvSpPr>
        <p:spPr>
          <a:xfrm>
            <a:off x="107950" y="4279900"/>
            <a:ext cx="2592387" cy="5842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5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Timemania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Lei nº 11.345/06 </a:t>
            </a:r>
          </a:p>
        </p:txBody>
      </p:sp>
      <p:cxnSp>
        <p:nvCxnSpPr>
          <p:cNvPr id="287" name="Shape 287"/>
          <p:cNvCxnSpPr/>
          <p:nvPr/>
        </p:nvCxnSpPr>
        <p:spPr>
          <a:xfrm>
            <a:off x="2916236" y="5445125"/>
            <a:ext cx="0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8" name="Shape 288"/>
          <p:cNvCxnSpPr/>
          <p:nvPr/>
        </p:nvCxnSpPr>
        <p:spPr>
          <a:xfrm rot="-5400000">
            <a:off x="4500562" y="2571749"/>
            <a:ext cx="1587" cy="1587"/>
          </a:xfrm>
          <a:prstGeom prst="straightConnector1">
            <a:avLst/>
          </a:prstGeom>
          <a:noFill/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89" name="Shape 289"/>
          <p:cNvCxnSpPr/>
          <p:nvPr/>
        </p:nvCxnSpPr>
        <p:spPr>
          <a:xfrm rot="-5400000">
            <a:off x="2147887" y="4208462"/>
            <a:ext cx="3848099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290" name="Shape 290"/>
          <p:cNvCxnSpPr/>
          <p:nvPr/>
        </p:nvCxnSpPr>
        <p:spPr>
          <a:xfrm flipH="1">
            <a:off x="2716212" y="4522787"/>
            <a:ext cx="1371599" cy="6350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91" name="Shape 291"/>
          <p:cNvSpPr/>
          <p:nvPr/>
        </p:nvSpPr>
        <p:spPr>
          <a:xfrm>
            <a:off x="7286625" y="3757612"/>
            <a:ext cx="1643062" cy="642936"/>
          </a:xfrm>
          <a:prstGeom prst="ellipse">
            <a:avLst/>
          </a:prstGeom>
          <a:solidFill>
            <a:srgbClr val="D7E4BD"/>
          </a:soli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rgbClr val="0066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Lei nº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12.346/10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92" name="Shape 292"/>
          <p:cNvSpPr txBox="1"/>
          <p:nvPr/>
        </p:nvSpPr>
        <p:spPr>
          <a:xfrm>
            <a:off x="123825" y="5010150"/>
            <a:ext cx="2735262" cy="5842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Inc. Fiscais</a:t>
            </a:r>
            <a:r>
              <a:rPr lang="en-US" sz="1600" b="1" i="1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Desporto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Lei nº 11.438/06</a:t>
            </a:r>
          </a:p>
        </p:txBody>
      </p:sp>
      <p:sp>
        <p:nvSpPr>
          <p:cNvPr id="293" name="Shape 293"/>
          <p:cNvSpPr/>
          <p:nvPr/>
        </p:nvSpPr>
        <p:spPr>
          <a:xfrm rot="9180000" flipH="1">
            <a:off x="5842000" y="1366836"/>
            <a:ext cx="993775" cy="201611"/>
          </a:xfrm>
          <a:prstGeom prst="leftArrow">
            <a:avLst>
              <a:gd name="adj1" fmla="val 2191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Shape 294"/>
          <p:cNvSpPr/>
          <p:nvPr/>
        </p:nvSpPr>
        <p:spPr>
          <a:xfrm rot="10800000" flipH="1">
            <a:off x="5961062" y="1857374"/>
            <a:ext cx="1101725" cy="141287"/>
          </a:xfrm>
          <a:prstGeom prst="leftArrow">
            <a:avLst>
              <a:gd name="adj1" fmla="val 1385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Shape 295"/>
          <p:cNvSpPr/>
          <p:nvPr/>
        </p:nvSpPr>
        <p:spPr>
          <a:xfrm rot="1919999">
            <a:off x="5762625" y="2755899"/>
            <a:ext cx="1527174" cy="173037"/>
          </a:xfrm>
          <a:prstGeom prst="leftArrow">
            <a:avLst>
              <a:gd name="adj1" fmla="val 1224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 rot="-9660000" flipH="1">
            <a:off x="5905499" y="2243137"/>
            <a:ext cx="1265237" cy="126999"/>
          </a:xfrm>
          <a:prstGeom prst="leftArrow">
            <a:avLst>
              <a:gd name="adj1" fmla="val 1084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 txBox="1"/>
          <p:nvPr/>
        </p:nvSpPr>
        <p:spPr>
          <a:xfrm>
            <a:off x="285750" y="4643437"/>
            <a:ext cx="8572500" cy="1477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Shape 298"/>
          <p:cNvSpPr/>
          <p:nvPr/>
        </p:nvSpPr>
        <p:spPr>
          <a:xfrm rot="-8399999" flipH="1">
            <a:off x="5087936" y="3159125"/>
            <a:ext cx="2371724" cy="220662"/>
          </a:xfrm>
          <a:prstGeom prst="leftArrow">
            <a:avLst>
              <a:gd name="adj1" fmla="val 1005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7383461" y="4525962"/>
            <a:ext cx="1760537" cy="714374"/>
          </a:xfrm>
          <a:prstGeom prst="ellipse">
            <a:avLst/>
          </a:prstGeom>
          <a:solidFill>
            <a:srgbClr val="D7E4BD"/>
          </a:solidFill>
          <a:ln w="25400" cap="flat">
            <a:solidFill>
              <a:srgbClr val="98480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Shape 300"/>
          <p:cNvSpPr txBox="1"/>
          <p:nvPr/>
        </p:nvSpPr>
        <p:spPr>
          <a:xfrm>
            <a:off x="7400925" y="4554537"/>
            <a:ext cx="1619249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Lei </a:t>
            </a:r>
            <a:r>
              <a:rPr lang="en-US" sz="16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nº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12.395/11</a:t>
            </a:r>
          </a:p>
        </p:txBody>
      </p:sp>
      <p:sp>
        <p:nvSpPr>
          <p:cNvPr id="301" name="Shape 301"/>
          <p:cNvSpPr/>
          <p:nvPr/>
        </p:nvSpPr>
        <p:spPr>
          <a:xfrm>
            <a:off x="7164386" y="4652962"/>
            <a:ext cx="1724025" cy="1586"/>
          </a:xfrm>
          <a:custGeom>
            <a:avLst/>
            <a:gdLst/>
            <a:ahLst/>
            <a:cxnLst/>
            <a:rect l="0" t="0" r="0" b="0"/>
            <a:pathLst>
              <a:path w="4788" h="1587" extrusionOk="0">
                <a:moveTo>
                  <a:pt x="0" y="0"/>
                </a:moveTo>
                <a:cubicBezTo>
                  <a:pt x="1596" y="0"/>
                  <a:pt x="3192" y="0"/>
                  <a:pt x="4788" y="0"/>
                </a:cubicBezTo>
                <a:cubicBezTo>
                  <a:pt x="4763" y="0"/>
                  <a:pt x="4738" y="0"/>
                  <a:pt x="4713" y="0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/>
          <p:nvPr/>
        </p:nvSpPr>
        <p:spPr>
          <a:xfrm>
            <a:off x="7092950" y="4437062"/>
            <a:ext cx="1724024" cy="63499"/>
          </a:xfrm>
          <a:custGeom>
            <a:avLst/>
            <a:gdLst/>
            <a:ahLst/>
            <a:cxnLst/>
            <a:rect l="0" t="0" r="0" b="0"/>
            <a:pathLst>
              <a:path w="4813" h="244" extrusionOk="0">
                <a:moveTo>
                  <a:pt x="0" y="58"/>
                </a:moveTo>
                <a:cubicBezTo>
                  <a:pt x="515" y="58"/>
                  <a:pt x="1093" y="0"/>
                  <a:pt x="1588" y="83"/>
                </a:cubicBezTo>
                <a:cubicBezTo>
                  <a:pt x="1596" y="83"/>
                  <a:pt x="1605" y="83"/>
                  <a:pt x="1613" y="83"/>
                </a:cubicBezTo>
                <a:cubicBezTo>
                  <a:pt x="1619" y="86"/>
                  <a:pt x="1660" y="128"/>
                  <a:pt x="1687" y="132"/>
                </a:cubicBezTo>
                <a:cubicBezTo>
                  <a:pt x="1828" y="155"/>
                  <a:pt x="1991" y="132"/>
                  <a:pt x="2134" y="132"/>
                </a:cubicBezTo>
                <a:cubicBezTo>
                  <a:pt x="2136" y="133"/>
                  <a:pt x="2174" y="153"/>
                  <a:pt x="2208" y="157"/>
                </a:cubicBezTo>
                <a:cubicBezTo>
                  <a:pt x="2579" y="196"/>
                  <a:pt x="2976" y="157"/>
                  <a:pt x="3349" y="157"/>
                </a:cubicBezTo>
                <a:cubicBezTo>
                  <a:pt x="3388" y="191"/>
                  <a:pt x="3322" y="195"/>
                  <a:pt x="3399" y="207"/>
                </a:cubicBezTo>
                <a:cubicBezTo>
                  <a:pt x="3452" y="215"/>
                  <a:pt x="3530" y="227"/>
                  <a:pt x="3572" y="232"/>
                </a:cubicBezTo>
                <a:cubicBezTo>
                  <a:pt x="3613" y="237"/>
                  <a:pt x="3655" y="230"/>
                  <a:pt x="3696" y="232"/>
                </a:cubicBezTo>
                <a:cubicBezTo>
                  <a:pt x="3706" y="229"/>
                  <a:pt x="3729" y="208"/>
                  <a:pt x="3771" y="207"/>
                </a:cubicBezTo>
                <a:cubicBezTo>
                  <a:pt x="3930" y="201"/>
                  <a:pt x="4098" y="218"/>
                  <a:pt x="4242" y="232"/>
                </a:cubicBezTo>
                <a:cubicBezTo>
                  <a:pt x="4372" y="244"/>
                  <a:pt x="4509" y="232"/>
                  <a:pt x="4639" y="232"/>
                </a:cubicBezTo>
                <a:cubicBezTo>
                  <a:pt x="4649" y="228"/>
                  <a:pt x="4677" y="215"/>
                  <a:pt x="4713" y="207"/>
                </a:cubicBezTo>
                <a:cubicBezTo>
                  <a:pt x="4721" y="207"/>
                  <a:pt x="4730" y="207"/>
                  <a:pt x="4738" y="207"/>
                </a:cubicBezTo>
                <a:cubicBezTo>
                  <a:pt x="4703" y="196"/>
                  <a:pt x="4673" y="192"/>
                  <a:pt x="4639" y="182"/>
                </a:cubicBezTo>
                <a:cubicBezTo>
                  <a:pt x="4664" y="182"/>
                  <a:pt x="4688" y="182"/>
                  <a:pt x="4713" y="182"/>
                </a:cubicBezTo>
                <a:cubicBezTo>
                  <a:pt x="4729" y="150"/>
                  <a:pt x="4722" y="164"/>
                  <a:pt x="4738" y="132"/>
                </a:cubicBezTo>
                <a:cubicBezTo>
                  <a:pt x="4767" y="99"/>
                  <a:pt x="4761" y="133"/>
                  <a:pt x="4788" y="83"/>
                </a:cubicBezTo>
                <a:cubicBezTo>
                  <a:pt x="4813" y="38"/>
                  <a:pt x="4730" y="64"/>
                  <a:pt x="4713" y="58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Shape 303"/>
          <p:cNvSpPr/>
          <p:nvPr/>
        </p:nvSpPr>
        <p:spPr>
          <a:xfrm>
            <a:off x="7092950" y="4508500"/>
            <a:ext cx="1716086" cy="46036"/>
          </a:xfrm>
          <a:custGeom>
            <a:avLst/>
            <a:gdLst/>
            <a:ahLst/>
            <a:cxnLst/>
            <a:rect l="0" t="0" r="0" b="0"/>
            <a:pathLst>
              <a:path w="4763" h="124" extrusionOk="0">
                <a:moveTo>
                  <a:pt x="4763" y="99"/>
                </a:moveTo>
                <a:cubicBezTo>
                  <a:pt x="4763" y="107"/>
                  <a:pt x="4763" y="116"/>
                  <a:pt x="4763" y="124"/>
                </a:cubicBezTo>
                <a:cubicBezTo>
                  <a:pt x="4300" y="124"/>
                  <a:pt x="3837" y="124"/>
                  <a:pt x="3374" y="124"/>
                </a:cubicBezTo>
                <a:cubicBezTo>
                  <a:pt x="3361" y="120"/>
                  <a:pt x="3343" y="101"/>
                  <a:pt x="3299" y="99"/>
                </a:cubicBezTo>
                <a:cubicBezTo>
                  <a:pt x="2443" y="63"/>
                  <a:pt x="1577" y="99"/>
                  <a:pt x="720" y="99"/>
                </a:cubicBezTo>
                <a:cubicBezTo>
                  <a:pt x="718" y="98"/>
                  <a:pt x="687" y="82"/>
                  <a:pt x="670" y="74"/>
                </a:cubicBezTo>
                <a:cubicBezTo>
                  <a:pt x="669" y="73"/>
                  <a:pt x="636" y="58"/>
                  <a:pt x="620" y="50"/>
                </a:cubicBezTo>
                <a:cubicBezTo>
                  <a:pt x="607" y="46"/>
                  <a:pt x="590" y="27"/>
                  <a:pt x="546" y="25"/>
                </a:cubicBezTo>
                <a:cubicBezTo>
                  <a:pt x="513" y="24"/>
                  <a:pt x="480" y="25"/>
                  <a:pt x="447" y="25"/>
                </a:cubicBezTo>
                <a:cubicBezTo>
                  <a:pt x="430" y="18"/>
                  <a:pt x="418" y="5"/>
                  <a:pt x="372" y="0"/>
                </a:cubicBezTo>
                <a:cubicBezTo>
                  <a:pt x="372" y="41"/>
                  <a:pt x="372" y="83"/>
                  <a:pt x="372" y="124"/>
                </a:cubicBezTo>
                <a:cubicBezTo>
                  <a:pt x="463" y="124"/>
                  <a:pt x="554" y="124"/>
                  <a:pt x="645" y="124"/>
                </a:cubicBezTo>
                <a:cubicBezTo>
                  <a:pt x="607" y="86"/>
                  <a:pt x="671" y="88"/>
                  <a:pt x="596" y="74"/>
                </a:cubicBezTo>
                <a:cubicBezTo>
                  <a:pt x="413" y="39"/>
                  <a:pt x="187" y="74"/>
                  <a:pt x="0" y="74"/>
                </a:cubicBezTo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4" name="Shape 304"/>
          <p:cNvCxnSpPr/>
          <p:nvPr/>
        </p:nvCxnSpPr>
        <p:spPr>
          <a:xfrm flipH="1">
            <a:off x="2859087" y="5270500"/>
            <a:ext cx="1228724" cy="3175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5" name="Shape 305"/>
          <p:cNvCxnSpPr/>
          <p:nvPr/>
        </p:nvCxnSpPr>
        <p:spPr>
          <a:xfrm rot="10800000">
            <a:off x="2209800" y="1785936"/>
            <a:ext cx="504824" cy="0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06" name="Shape 306"/>
          <p:cNvSpPr txBox="1"/>
          <p:nvPr/>
        </p:nvSpPr>
        <p:spPr>
          <a:xfrm>
            <a:off x="285750" y="1285875"/>
            <a:ext cx="2109786" cy="831850"/>
          </a:xfrm>
          <a:prstGeom prst="rect">
            <a:avLst/>
          </a:prstGeom>
          <a:solidFill>
            <a:schemeClr val="lt1"/>
          </a:solidFill>
          <a:ln w="127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 Black"/>
              <a:buNone/>
            </a:pPr>
            <a:r>
              <a:rPr lang="en-US" sz="1600" b="0" i="0" u="none" strike="noStrike" cap="none" baseline="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PL DO SISTEMA NACIONAL DO ESPORTE </a:t>
            </a:r>
          </a:p>
        </p:txBody>
      </p:sp>
      <p:cxnSp>
        <p:nvCxnSpPr>
          <p:cNvPr id="307" name="Shape 307"/>
          <p:cNvCxnSpPr/>
          <p:nvPr/>
        </p:nvCxnSpPr>
        <p:spPr>
          <a:xfrm>
            <a:off x="3929062" y="571500"/>
            <a:ext cx="0" cy="714374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08" name="Shape 308"/>
          <p:cNvSpPr/>
          <p:nvPr/>
        </p:nvSpPr>
        <p:spPr>
          <a:xfrm>
            <a:off x="7521575" y="5319712"/>
            <a:ext cx="1528762" cy="730250"/>
          </a:xfrm>
          <a:prstGeom prst="ellipse">
            <a:avLst/>
          </a:prstGeom>
          <a:solidFill>
            <a:srgbClr val="D7E4BD"/>
          </a:solidFill>
          <a:ln w="25400" cap="flat">
            <a:solidFill>
              <a:srgbClr val="98480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Lei</a:t>
            </a: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 nº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12.868/13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310" name="Shape 310"/>
          <p:cNvCxnSpPr/>
          <p:nvPr/>
        </p:nvCxnSpPr>
        <p:spPr>
          <a:xfrm rot="-5400000" flipH="1">
            <a:off x="3048000" y="3308349"/>
            <a:ext cx="3405187" cy="1357312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stealth" w="lg" len="lg"/>
          </a:ln>
        </p:spPr>
      </p:cxnSp>
      <p:sp>
        <p:nvSpPr>
          <p:cNvPr id="311" name="Shape 311"/>
          <p:cNvSpPr txBox="1"/>
          <p:nvPr/>
        </p:nvSpPr>
        <p:spPr>
          <a:xfrm>
            <a:off x="4765675" y="5808662"/>
            <a:ext cx="1325562" cy="646112"/>
          </a:xfrm>
          <a:prstGeom prst="rect">
            <a:avLst/>
          </a:prstGeom>
          <a:solidFill>
            <a:srgbClr val="DCE6F2"/>
          </a:solidFill>
          <a:ln w="9525" cap="flat">
            <a:solidFill>
              <a:srgbClr val="98B95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25000"/>
              <a:buFont typeface="Calibri"/>
              <a:buNone/>
            </a:pPr>
            <a:r>
              <a:rPr lang="en-US" sz="1800" b="1" i="0" u="none" strike="noStrike" cap="none" baseline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Decreto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º</a:t>
            </a:r>
            <a:r>
              <a:rPr lang="en-US" sz="18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7.984/13</a:t>
            </a:r>
          </a:p>
        </p:txBody>
      </p:sp>
      <p:sp>
        <p:nvSpPr>
          <p:cNvPr id="312" name="Shape 312"/>
          <p:cNvSpPr txBox="1"/>
          <p:nvPr/>
        </p:nvSpPr>
        <p:spPr>
          <a:xfrm>
            <a:off x="123825" y="5716587"/>
            <a:ext cx="2271711" cy="830261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Regula atividade do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Árbitro de Futebol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Lei </a:t>
            </a:r>
            <a:r>
              <a:rPr lang="en-US" sz="1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nº 12.867/13</a:t>
            </a:r>
          </a:p>
        </p:txBody>
      </p:sp>
      <p:cxnSp>
        <p:nvCxnSpPr>
          <p:cNvPr id="313" name="Shape 313"/>
          <p:cNvCxnSpPr/>
          <p:nvPr/>
        </p:nvCxnSpPr>
        <p:spPr>
          <a:xfrm flipH="1">
            <a:off x="2395537" y="6121400"/>
            <a:ext cx="1692275" cy="11112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14" name="Shape 314"/>
          <p:cNvSpPr txBox="1"/>
          <p:nvPr/>
        </p:nvSpPr>
        <p:spPr>
          <a:xfrm>
            <a:off x="2843211" y="714375"/>
            <a:ext cx="2446336" cy="461961"/>
          </a:xfrm>
          <a:prstGeom prst="rect">
            <a:avLst/>
          </a:prstGeom>
          <a:solidFill>
            <a:srgbClr val="D7E4BD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 Black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Art. 217 CF</a:t>
            </a:r>
          </a:p>
        </p:txBody>
      </p:sp>
      <p:sp>
        <p:nvSpPr>
          <p:cNvPr id="315" name="Shape 315"/>
          <p:cNvSpPr/>
          <p:nvPr/>
        </p:nvSpPr>
        <p:spPr>
          <a:xfrm>
            <a:off x="7258050" y="3005136"/>
            <a:ext cx="1643062" cy="642936"/>
          </a:xfrm>
          <a:prstGeom prst="ellipse">
            <a:avLst/>
          </a:prstGeom>
          <a:solidFill>
            <a:srgbClr val="D7E4BD"/>
          </a:soli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rgbClr val="0066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Lei nº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11.118/05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16" name="Shape 316"/>
          <p:cNvSpPr/>
          <p:nvPr/>
        </p:nvSpPr>
        <p:spPr>
          <a:xfrm>
            <a:off x="7615236" y="6094412"/>
            <a:ext cx="1528762" cy="730250"/>
          </a:xfrm>
          <a:prstGeom prst="ellipse">
            <a:avLst/>
          </a:prstGeom>
          <a:solidFill>
            <a:srgbClr val="D7E4BD"/>
          </a:solidFill>
          <a:ln w="25400" cap="flat">
            <a:solidFill>
              <a:srgbClr val="984807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8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6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MPV</a:t>
            </a: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 nº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152"/>
              </a:buClr>
              <a:buSzPct val="25000"/>
              <a:buFont typeface="Arial Narrow"/>
              <a:buNone/>
            </a:pPr>
            <a:r>
              <a:rPr lang="en-US" sz="1800" b="0" i="0" u="none" strike="noStrike" cap="none" baseline="0">
                <a:solidFill>
                  <a:srgbClr val="403152"/>
                </a:solidFill>
                <a:latin typeface="Arial Narrow"/>
                <a:ea typeface="Arial Narrow"/>
                <a:cs typeface="Arial Narrow"/>
                <a:sym typeface="Arial Narrow"/>
              </a:rPr>
              <a:t>671/15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rgbClr val="40315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317" name="Shape 317"/>
          <p:cNvSpPr/>
          <p:nvPr/>
        </p:nvSpPr>
        <p:spPr>
          <a:xfrm rot="2879999">
            <a:off x="4083050" y="4445000"/>
            <a:ext cx="3938587" cy="201612"/>
          </a:xfrm>
          <a:prstGeom prst="leftArrow">
            <a:avLst>
              <a:gd name="adj1" fmla="val 545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298"/>
          <p:cNvSpPr/>
          <p:nvPr/>
        </p:nvSpPr>
        <p:spPr>
          <a:xfrm rot="13659296" flipH="1">
            <a:off x="4821453" y="3930235"/>
            <a:ext cx="2819426" cy="248886"/>
          </a:xfrm>
          <a:prstGeom prst="leftArrow">
            <a:avLst>
              <a:gd name="adj1" fmla="val 1005"/>
              <a:gd name="adj2" fmla="val 50000"/>
            </a:avLst>
          </a:prstGeom>
          <a:solidFill>
            <a:srgbClr val="D7E4BD"/>
          </a:solidFill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2" name="Shape 382"/>
          <p:cNvCxnSpPr/>
          <p:nvPr/>
        </p:nvCxnSpPr>
        <p:spPr>
          <a:xfrm rot="-5400000">
            <a:off x="2289175" y="2049461"/>
            <a:ext cx="793749" cy="0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83" name="Shape 383"/>
          <p:cNvSpPr txBox="1"/>
          <p:nvPr/>
        </p:nvSpPr>
        <p:spPr>
          <a:xfrm>
            <a:off x="3136900" y="796925"/>
            <a:ext cx="2273299" cy="584200"/>
          </a:xfrm>
          <a:prstGeom prst="rect">
            <a:avLst/>
          </a:prstGeom>
          <a:gradFill>
            <a:gsLst>
              <a:gs pos="0">
                <a:srgbClr val="A3C4FF"/>
              </a:gs>
              <a:gs pos="35000">
                <a:srgbClr val="BFD5FF"/>
              </a:gs>
              <a:gs pos="100000">
                <a:srgbClr val="E5EEFF"/>
              </a:gs>
            </a:gsLst>
            <a:lin ang="16200000" scaled="0"/>
          </a:gradFill>
          <a:ln w="9525" cap="flat">
            <a:solidFill>
              <a:srgbClr val="4A7EBB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MINISTÉRIO DO ESPORTE</a:t>
            </a:r>
          </a:p>
        </p:txBody>
      </p:sp>
      <p:sp>
        <p:nvSpPr>
          <p:cNvPr id="384" name="Shape 384"/>
          <p:cNvSpPr txBox="1"/>
          <p:nvPr/>
        </p:nvSpPr>
        <p:spPr>
          <a:xfrm>
            <a:off x="6384925" y="927100"/>
            <a:ext cx="1143000" cy="339724"/>
          </a:xfrm>
          <a:prstGeom prst="rect">
            <a:avLst/>
          </a:prstGeom>
          <a:gradFill>
            <a:gsLst>
              <a:gs pos="0">
                <a:srgbClr val="FFA2A1"/>
              </a:gs>
              <a:gs pos="35000">
                <a:srgbClr val="FFBEBD"/>
              </a:gs>
              <a:gs pos="100000">
                <a:srgbClr val="FFE5E5"/>
              </a:gs>
            </a:gsLst>
            <a:lin ang="16200000" scaled="0"/>
          </a:gradFill>
          <a:ln w="9525" cap="flat">
            <a:solidFill>
              <a:srgbClr val="BE4B48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6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CNE</a:t>
            </a:r>
          </a:p>
        </p:txBody>
      </p:sp>
      <p:sp>
        <p:nvSpPr>
          <p:cNvPr id="385" name="Shape 385"/>
          <p:cNvSpPr txBox="1"/>
          <p:nvPr/>
        </p:nvSpPr>
        <p:spPr>
          <a:xfrm>
            <a:off x="1647825" y="2109786"/>
            <a:ext cx="2433637" cy="508000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13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SISTEMA NACIONAL DO DESPORTO</a:t>
            </a:r>
          </a:p>
        </p:txBody>
      </p:sp>
      <p:sp>
        <p:nvSpPr>
          <p:cNvPr id="386" name="Shape 386"/>
          <p:cNvSpPr txBox="1"/>
          <p:nvPr/>
        </p:nvSpPr>
        <p:spPr>
          <a:xfrm>
            <a:off x="4873625" y="2093911"/>
            <a:ext cx="2387600" cy="508000"/>
          </a:xfrm>
          <a:prstGeom prst="rect">
            <a:avLst/>
          </a:prstGeom>
          <a:gradFill>
            <a:gsLst>
              <a:gs pos="0">
                <a:srgbClr val="DAFDA7"/>
              </a:gs>
              <a:gs pos="35000">
                <a:srgbClr val="E4FDC2"/>
              </a:gs>
              <a:gs pos="100000">
                <a:srgbClr val="F5FFE6"/>
              </a:gs>
            </a:gsLst>
            <a:lin ang="16200000" scaled="0"/>
          </a:gradFill>
          <a:ln w="9525" cap="flat">
            <a:solidFill>
              <a:srgbClr val="98B954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3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SISTEMAS DOS ESTADOS, DF E   MUNICÍPIOS</a:t>
            </a:r>
          </a:p>
        </p:txBody>
      </p:sp>
      <p:sp>
        <p:nvSpPr>
          <p:cNvPr id="387" name="Shape 387"/>
          <p:cNvSpPr/>
          <p:nvPr/>
        </p:nvSpPr>
        <p:spPr>
          <a:xfrm>
            <a:off x="382587" y="2647950"/>
            <a:ext cx="5172075" cy="3738562"/>
          </a:xfrm>
          <a:custGeom>
            <a:avLst/>
            <a:gdLst/>
            <a:ahLst/>
            <a:cxnLst/>
            <a:rect l="0" t="0" r="0" b="0"/>
            <a:pathLst>
              <a:path w="5172501" h="3739485" extrusionOk="0">
                <a:moveTo>
                  <a:pt x="0" y="3739485"/>
                </a:moveTo>
                <a:lnTo>
                  <a:pt x="934871" y="0"/>
                </a:lnTo>
                <a:lnTo>
                  <a:pt x="4237630" y="0"/>
                </a:lnTo>
                <a:lnTo>
                  <a:pt x="5172501" y="3739485"/>
                </a:lnTo>
                <a:close/>
              </a:path>
            </a:pathLst>
          </a:custGeom>
          <a:solidFill>
            <a:schemeClr val="accent1"/>
          </a:solidFill>
          <a:ln w="9525" cap="flat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Shape 388"/>
          <p:cNvSpPr txBox="1"/>
          <p:nvPr/>
        </p:nvSpPr>
        <p:spPr>
          <a:xfrm>
            <a:off x="1157287" y="2701925"/>
            <a:ext cx="3716336" cy="35544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endParaRPr sz="12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endParaRPr sz="12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Comitê Olímpico  Brasileiro - COB;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Comitê Paraolímpico Brasileiro - CPB;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Entidades nacionais de Administração do desporto;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Entidades regionais de       administração do desporto;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Ligas regionais e nacionais;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Entidades de prática desportiva;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Confederação Brasileira de  Clubes - CBC;</a:t>
            </a:r>
          </a:p>
          <a:p>
            <a:pPr marL="285750" marR="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Noto Symbol"/>
              <a:buNone/>
            </a:pPr>
            <a:endParaRPr sz="1200" b="1" i="0" u="none" strike="noStrike" cap="none" baseline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Noto Symbol"/>
              <a:buChar char="✓"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pessoas físicas e jurídicas de direito privado, com ou sem fins lucrativos, encarregadas da coordenação, administração, normatização, apoio e prática do desporto, bem como as incumbidas da Justiça Desportiva.</a:t>
            </a:r>
          </a:p>
        </p:txBody>
      </p:sp>
      <p:cxnSp>
        <p:nvCxnSpPr>
          <p:cNvPr id="389" name="Shape 389"/>
          <p:cNvCxnSpPr/>
          <p:nvPr/>
        </p:nvCxnSpPr>
        <p:spPr>
          <a:xfrm>
            <a:off x="1552575" y="2601911"/>
            <a:ext cx="2432049" cy="1587"/>
          </a:xfrm>
          <a:prstGeom prst="straightConnector1">
            <a:avLst/>
          </a:prstGeom>
          <a:noFill/>
          <a:ln w="28575" cap="flat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90" name="Shape 390"/>
          <p:cNvSpPr txBox="1"/>
          <p:nvPr/>
        </p:nvSpPr>
        <p:spPr>
          <a:xfrm>
            <a:off x="2349500" y="50800"/>
            <a:ext cx="4035424" cy="400049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Calibri"/>
              <a:buNone/>
            </a:pPr>
            <a:r>
              <a:rPr lang="en-US" sz="2000" b="1" i="0" u="none" strike="noStrike" cap="none" baseline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SISTEMA BRASILEIRO DO DESPORTO</a:t>
            </a:r>
          </a:p>
        </p:txBody>
      </p:sp>
      <p:cxnSp>
        <p:nvCxnSpPr>
          <p:cNvPr id="391" name="Shape 391"/>
          <p:cNvCxnSpPr/>
          <p:nvPr/>
        </p:nvCxnSpPr>
        <p:spPr>
          <a:xfrm rot="5400000">
            <a:off x="4136231" y="1518443"/>
            <a:ext cx="274636" cy="0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2" name="Shape 392"/>
          <p:cNvCxnSpPr/>
          <p:nvPr/>
        </p:nvCxnSpPr>
        <p:spPr>
          <a:xfrm>
            <a:off x="4283075" y="1654175"/>
            <a:ext cx="1785937" cy="1587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3" name="Shape 393"/>
          <p:cNvCxnSpPr/>
          <p:nvPr/>
        </p:nvCxnSpPr>
        <p:spPr>
          <a:xfrm rot="5400000">
            <a:off x="5839617" y="1881980"/>
            <a:ext cx="457200" cy="1587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4" name="Shape 394"/>
          <p:cNvCxnSpPr/>
          <p:nvPr/>
        </p:nvCxnSpPr>
        <p:spPr>
          <a:xfrm rot="10800000">
            <a:off x="2684461" y="1652587"/>
            <a:ext cx="1589087" cy="1587"/>
          </a:xfrm>
          <a:prstGeom prst="straightConnector1">
            <a:avLst/>
          </a:prstGeom>
          <a:noFill/>
          <a:ln w="254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95" name="Shape 395"/>
          <p:cNvCxnSpPr/>
          <p:nvPr/>
        </p:nvCxnSpPr>
        <p:spPr>
          <a:xfrm>
            <a:off x="5410200" y="1089025"/>
            <a:ext cx="974725" cy="7937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/>
        </p:nvSpPr>
        <p:spPr>
          <a:xfrm>
            <a:off x="2349500" y="50800"/>
            <a:ext cx="4713287" cy="369886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 Black"/>
              <a:buNone/>
            </a:pPr>
            <a:r>
              <a:rPr lang="en-US" sz="1800" b="0" i="0" u="none" strike="noStrike" cap="none" baseline="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Obstáculos da Legislação Esportiva</a:t>
            </a:r>
          </a:p>
        </p:txBody>
      </p:sp>
      <p:sp>
        <p:nvSpPr>
          <p:cNvPr id="401" name="Shape 401"/>
          <p:cNvSpPr txBox="1"/>
          <p:nvPr/>
        </p:nvSpPr>
        <p:spPr>
          <a:xfrm>
            <a:off x="101600" y="660400"/>
            <a:ext cx="8839199" cy="6080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1 -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Inexistência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leis na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maioria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dos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Municípios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Estados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modelando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respectivos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Sistema do Esporte;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Futebolização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da Lei de Normas Gerais do Esporte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comprometendo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todas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as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demais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modalidades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formas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prática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esportiva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3 -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Ausência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lei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criando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Fundo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Fomento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Esporte no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plano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federal e na grande parte dos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Estados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Municipios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4 - 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prioridade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constitucional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destinação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recursos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para o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esporte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educacional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é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retórica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sem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repercussão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prática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5 –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Desarticulação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entre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sistemas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federal,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estadual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municipal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inviabilizando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qualquer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continuidade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 dos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programas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,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planos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ações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6 -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Faltam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diretrizes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requisitos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mínimos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fixados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em lei para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infraestrutura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do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esporte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7 -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Reduzido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número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leis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outorgando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incentivo para o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esporte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nas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esferas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estadual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municipal;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8 -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Segmentação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atomização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das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três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manifestações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esportivas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9 -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Assistemática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reduzida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legislação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atributiva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competências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serviços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entes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esportivos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não-governamentais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;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600" b="0" i="0" u="none" strike="noStrike" cap="none" baseline="0">
              <a:solidFill>
                <a:schemeClr val="tx2">
                  <a:lumMod val="75000"/>
                </a:schemeClr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Permanent Marker"/>
              <a:buNone/>
            </a:pP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10 -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Ausência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qualquer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legislação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motivando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prática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esportiva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de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mulheres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para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superar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o cultural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tratamento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discriminatório</a:t>
            </a:r>
            <a:r>
              <a:rPr lang="en-US" sz="1600" b="0" i="0" u="none" strike="noStrike" cap="none" baseline="0" dirty="0">
                <a:solidFill>
                  <a:schemeClr val="tx2">
                    <a:lumMod val="75000"/>
                  </a:schemeClr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/>
          <p:nvPr/>
        </p:nvSpPr>
        <p:spPr>
          <a:xfrm>
            <a:off x="1752600" y="342900"/>
            <a:ext cx="5462606" cy="708024"/>
          </a:xfrm>
          <a:prstGeom prst="rect">
            <a:avLst/>
          </a:prstGeom>
          <a:gradFill>
            <a:gsLst>
              <a:gs pos="0">
                <a:srgbClr val="FFBE86"/>
              </a:gs>
              <a:gs pos="35000">
                <a:srgbClr val="FFD0AA"/>
              </a:gs>
              <a:gs pos="100000">
                <a:srgbClr val="FFEBDB"/>
              </a:gs>
            </a:gsLst>
            <a:lin ang="16200000" scaled="0"/>
          </a:gra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SISTEMA NACIONAL DO ESPORTE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Arial"/>
              <a:buNone/>
            </a:pPr>
            <a:r>
              <a:rPr lang="en-US" sz="2000" b="1" i="0" u="none" strike="noStrike" cap="none" baseline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VETORES PRINCIPAIS</a:t>
            </a:r>
          </a:p>
        </p:txBody>
      </p:sp>
      <p:sp>
        <p:nvSpPr>
          <p:cNvPr id="407" name="Shape 407"/>
          <p:cNvSpPr/>
          <p:nvPr/>
        </p:nvSpPr>
        <p:spPr>
          <a:xfrm>
            <a:off x="571500" y="1574800"/>
            <a:ext cx="3441700" cy="1077912"/>
          </a:xfrm>
          <a:prstGeom prst="rightArrowCallout">
            <a:avLst>
              <a:gd name="adj1" fmla="val 14035"/>
              <a:gd name="adj2" fmla="val 25000"/>
              <a:gd name="adj3" fmla="val 19910"/>
              <a:gd name="adj4" fmla="val 64977"/>
            </a:avLst>
          </a:prstGeom>
          <a:gradFill>
            <a:gsLst>
              <a:gs pos="0">
                <a:srgbClr val="8E7F7E"/>
              </a:gs>
              <a:gs pos="50000">
                <a:srgbClr val="CDB7B7"/>
              </a:gs>
              <a:gs pos="100000">
                <a:srgbClr val="F4DADA"/>
              </a:gs>
            </a:gsLst>
            <a:lin ang="13499999" scaled="0"/>
          </a:gra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Shape 408"/>
          <p:cNvSpPr txBox="1"/>
          <p:nvPr/>
        </p:nvSpPr>
        <p:spPr>
          <a:xfrm>
            <a:off x="571500" y="1574800"/>
            <a:ext cx="3098800" cy="10779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Assegurar  e possibilitar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democratização  do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acesso da população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às práticas esportivas</a:t>
            </a:r>
          </a:p>
        </p:txBody>
      </p:sp>
      <p:sp>
        <p:nvSpPr>
          <p:cNvPr id="409" name="Shape 409"/>
          <p:cNvSpPr/>
          <p:nvPr/>
        </p:nvSpPr>
        <p:spPr>
          <a:xfrm>
            <a:off x="571500" y="3009900"/>
            <a:ext cx="3441700" cy="1235074"/>
          </a:xfrm>
          <a:prstGeom prst="rightArrowCallout">
            <a:avLst>
              <a:gd name="adj1" fmla="val 14035"/>
              <a:gd name="adj2" fmla="val 25000"/>
              <a:gd name="adj3" fmla="val 19663"/>
              <a:gd name="adj4" fmla="val 64977"/>
            </a:avLst>
          </a:prstGeom>
          <a:solidFill>
            <a:srgbClr val="DCE6F2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Shape 410"/>
          <p:cNvSpPr/>
          <p:nvPr/>
        </p:nvSpPr>
        <p:spPr>
          <a:xfrm>
            <a:off x="571500" y="4724400"/>
            <a:ext cx="3441700" cy="1701799"/>
          </a:xfrm>
          <a:prstGeom prst="rightArrowCallout">
            <a:avLst>
              <a:gd name="adj1" fmla="val 14035"/>
              <a:gd name="adj2" fmla="val 25000"/>
              <a:gd name="adj3" fmla="val 18930"/>
              <a:gd name="adj4" fmla="val 64977"/>
            </a:avLst>
          </a:prstGeom>
          <a:solidFill>
            <a:srgbClr val="C3D69B"/>
          </a:solidFill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Shape 411"/>
          <p:cNvSpPr txBox="1"/>
          <p:nvPr/>
        </p:nvSpPr>
        <p:spPr>
          <a:xfrm>
            <a:off x="571500" y="3009900"/>
            <a:ext cx="2260599" cy="1323975"/>
          </a:xfrm>
          <a:prstGeom prst="rect">
            <a:avLst/>
          </a:prstGeom>
          <a:noFill/>
          <a:ln w="3175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Definir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serviços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 as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responsabilidades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em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cada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nível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de 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Governo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concretizando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um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pacto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federativo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600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esportivo</a:t>
            </a:r>
            <a:r>
              <a:rPr lang="en-US" sz="1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412" name="Shape 412"/>
          <p:cNvSpPr txBox="1"/>
          <p:nvPr/>
        </p:nvSpPr>
        <p:spPr>
          <a:xfrm>
            <a:off x="5105400" y="1943100"/>
            <a:ext cx="2527300" cy="4000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Shape 413"/>
          <p:cNvSpPr txBox="1"/>
          <p:nvPr/>
        </p:nvSpPr>
        <p:spPr>
          <a:xfrm>
            <a:off x="571500" y="4724400"/>
            <a:ext cx="2260599" cy="1816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Estimular a prática esportiva contínua por toda vida com amplo acesso aos vários níveis em qualquer tempo, idade e circunstâncias dos praticantes.</a:t>
            </a:r>
          </a:p>
        </p:txBody>
      </p:sp>
      <p:sp>
        <p:nvSpPr>
          <p:cNvPr id="414" name="Shape 414"/>
          <p:cNvSpPr/>
          <p:nvPr/>
        </p:nvSpPr>
        <p:spPr>
          <a:xfrm>
            <a:off x="4508500" y="1828800"/>
            <a:ext cx="4317999" cy="4241799"/>
          </a:xfrm>
          <a:prstGeom prst="parallelogram">
            <a:avLst>
              <a:gd name="adj" fmla="val 5305"/>
            </a:avLst>
          </a:prstGeom>
          <a:solidFill>
            <a:srgbClr val="B3A2C7"/>
          </a:solidFill>
          <a:ln w="9525" cap="flat">
            <a:solidFill>
              <a:srgbClr val="7D60A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Shape 415"/>
          <p:cNvSpPr txBox="1"/>
          <p:nvPr/>
        </p:nvSpPr>
        <p:spPr>
          <a:xfrm>
            <a:off x="4927600" y="2082800"/>
            <a:ext cx="3797299" cy="37242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Permanent Marker"/>
              <a:buNone/>
            </a:pPr>
            <a:r>
              <a:rPr lang="en-US" sz="2400" b="1" i="0" u="none" strike="noStrike" cap="none" baseline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   Anteprojeto de Lei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strike="noStrike" cap="none" baseline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Permanent Marker"/>
              <a:buNone/>
            </a:pPr>
            <a:r>
              <a:rPr lang="en-US" sz="2400" b="1" i="0" u="none" strike="noStrike" cap="none" baseline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do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strike="noStrike" cap="none" baseline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Permanent Marker"/>
              <a:buNone/>
            </a:pPr>
            <a:r>
              <a:rPr lang="en-US" sz="2400" b="1" i="0" u="none" strike="noStrike" cap="none" baseline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Sistema    Nacional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strike="noStrike" cap="none" baseline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Permanent Marker"/>
              <a:buNone/>
            </a:pPr>
            <a:r>
              <a:rPr lang="en-US" sz="2400" b="1" i="0" u="none" strike="noStrike" cap="none" baseline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400" b="1" i="0" u="none" strike="noStrike" cap="none" baseline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Permanent Marker"/>
              <a:buNone/>
            </a:pPr>
            <a:r>
              <a:rPr lang="en-US" sz="2400" b="1" i="0" u="none" strike="noStrike" cap="none" baseline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Esporte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 txBox="1"/>
          <p:nvPr/>
        </p:nvSpPr>
        <p:spPr>
          <a:xfrm>
            <a:off x="990600" y="622300"/>
            <a:ext cx="7277099" cy="5770562"/>
          </a:xfrm>
          <a:prstGeom prst="rect">
            <a:avLst/>
          </a:prstGeom>
          <a:solidFill>
            <a:srgbClr val="FDEADA"/>
          </a:solidFill>
          <a:ln w="9525" cap="flat">
            <a:solidFill>
              <a:srgbClr val="F6924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ymbol"/>
              <a:buChar char="➢"/>
            </a:pPr>
            <a:r>
              <a:rPr lang="en-US" sz="1800" b="0" i="0" u="none" strike="noStrike" cap="none" baseline="0">
                <a:solidFill>
                  <a:srgbClr val="0000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 construção coletiva de uma moldura ou marco regulatório jurídico e específico para o Sistema Nacional de Esporte assenta-se em quatro desafios: </a:t>
            </a:r>
          </a:p>
          <a:p>
            <a:pPr marL="342900" marR="0" lvl="0" indent="-215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000" b="0" i="0" u="none" strike="noStrike" cap="none" baseline="0">
              <a:solidFill>
                <a:srgbClr val="0000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AutoNum type="arabicPeriod"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Romper com as amarras de um sistema de baixa capilaridade e pouco democrático, diante das exigências da inclusão social e da garantia constitucional do esporte como direito de cada um e de todos; 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700" b="0" i="0" u="none" strike="noStrike" cap="none" baseline="0">
              <a:solidFill>
                <a:srgbClr val="0000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Permanent Marker"/>
              <a:buNone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2.	Condensar as bases, alicerces, diretrizes e serviços esportivos que sejam eficientes em todos os níveis e tornem eficaz o amplo acesso de todos os gêneros, idades e qualificações ao esporte;</a:t>
            </a: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700" b="0" i="0" u="none" strike="noStrike" cap="none" baseline="0">
              <a:solidFill>
                <a:srgbClr val="0000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ermanent Marker"/>
              <a:buAutoNum type="arabicPeriod" startAt="3"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Erradicar a marginalização de significativa parcela da sociedade das práticas esportivas formais ou não formais, e/ou, motivar a regular atividade física ao longo de toda a vida.</a:t>
            </a:r>
          </a:p>
          <a:p>
            <a:pPr marL="342900" marR="0" lvl="0" indent="-2349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1700" b="0" i="0" u="none" strike="noStrike" cap="none" baseline="0">
              <a:solidFill>
                <a:srgbClr val="0000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ermanent Marker"/>
              <a:buAutoNum type="arabicPeriod" startAt="3"/>
            </a:pPr>
            <a:r>
              <a:rPr lang="en-US" sz="1700" b="0" i="0" u="none" strike="noStrike" cap="none" baseline="0">
                <a:solidFill>
                  <a:srgbClr val="0000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Atribuir responsabilidades e competências às três esferas públicas sobre as políticas esportivas e definir as normas do regime colaborativo, junto à esfera privada, quando não houver uso de recursos públicos.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33400" y="205409"/>
            <a:ext cx="8027503" cy="1524000"/>
          </a:xfrm>
        </p:spPr>
        <p:txBody>
          <a:bodyPr>
            <a:noAutofit/>
          </a:bodyPr>
          <a:lstStyle/>
          <a:p>
            <a:pPr algn="ctr"/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Concepção do </a:t>
            </a:r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Sistema </a:t>
            </a:r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Nacional do </a:t>
            </a:r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Esporte</a:t>
            </a:r>
            <a:endParaRPr lang="pt-BR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2006418"/>
            <a:ext cx="8027503" cy="3767670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lnSpcReduction="10000"/>
          </a:bodyPr>
          <a:lstStyle/>
          <a:p>
            <a:pPr marL="265113" indent="-265113">
              <a:buFont typeface="Wingdings" panose="05000000000000000000" pitchFamily="2" charset="2"/>
              <a:buChar char="§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Aberto, articulado, regulatório, com visão integrada</a:t>
            </a:r>
          </a:p>
          <a:p>
            <a:pPr marL="265113" indent="-265113">
              <a:buFont typeface="Wingdings" panose="05000000000000000000" pitchFamily="2" charset="2"/>
              <a:buChar char="§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Responsabilidades se definem pela natureza dos entes vinculados, com prioridades estabelecidas por adesão, respeitando-se a autonomia de cada instância</a:t>
            </a:r>
          </a:p>
          <a:p>
            <a:pPr marL="265113" indent="-265113">
              <a:buFont typeface="Wingdings" panose="05000000000000000000" pitchFamily="2" charset="2"/>
              <a:buChar char="§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Colaborativo para garantir o acesso amplo ao esporte da população para toda a vida, e ao esporte de alto rendimento, enfrentando-se as desigualdades regionais e as </a:t>
            </a:r>
            <a:r>
              <a:rPr lang="pt-BR" sz="2400" smtClean="0">
                <a:solidFill>
                  <a:schemeClr val="tx2">
                    <a:lumMod val="75000"/>
                  </a:schemeClr>
                </a:solidFill>
              </a:rPr>
              <a:t>assimetrias sociais;</a:t>
            </a:r>
            <a:endParaRPr lang="pt-BR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65113" indent="-265113">
              <a:buFont typeface="Wingdings" panose="05000000000000000000" pitchFamily="2" charset="2"/>
              <a:buChar char="§"/>
            </a:pPr>
            <a:r>
              <a:rPr lang="pt-BR" sz="2400" dirty="0" smtClean="0">
                <a:solidFill>
                  <a:schemeClr val="tx2">
                    <a:lumMod val="75000"/>
                  </a:schemeClr>
                </a:solidFill>
              </a:rPr>
              <a:t>Para assegurar o pleno desenvolvimento do esporte no país, alçando o Brasil à posição de potência esportiva sustentável.</a:t>
            </a:r>
            <a:endParaRPr lang="pt-BR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964792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425" y="88102"/>
            <a:ext cx="5883150" cy="66817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19385" y="5889711"/>
            <a:ext cx="1310681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baseline="30000" dirty="0"/>
              <a:t>Jean </a:t>
            </a:r>
            <a:r>
              <a:rPr lang="en-US" sz="2000" b="1" baseline="30000" dirty="0" err="1"/>
              <a:t>Côté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443863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Grupo de Trabalho</a:t>
            </a:r>
            <a:endParaRPr lang="pt-BR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2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2571768"/>
                <a:gridCol w="5043494"/>
              </a:tblGrid>
              <a:tr h="6428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pt-BR" sz="2000" b="0" kern="1200" dirty="0">
                        <a:solidFill>
                          <a:schemeClr val="dk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Álvaro </a:t>
                      </a:r>
                      <a:r>
                        <a:rPr lang="pt-BR" sz="2000" b="0" kern="1200" dirty="0" err="1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Cotta</a:t>
                      </a: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T. da </a:t>
                      </a: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Costa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Federação </a:t>
                      </a: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Mineira de </a:t>
                      </a:r>
                      <a:r>
                        <a:rPr lang="pt-BR" sz="2000" b="0" kern="1200" dirty="0" err="1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Basketball</a:t>
                      </a: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 - FMB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err="1">
                          <a:latin typeface="Calibri"/>
                          <a:ea typeface="Times New Roman"/>
                          <a:cs typeface="Calibri"/>
                        </a:rPr>
                        <a:t>Kouros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pt-BR" sz="2000" dirty="0" err="1">
                          <a:latin typeface="Calibri"/>
                          <a:ea typeface="Times New Roman"/>
                          <a:cs typeface="Calibri"/>
                        </a:rPr>
                        <a:t>Monadjemi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Liga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Nacional de Basquete - LNB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Carlos Arthur Nuzman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Presidente do Comitê Olímpico Brasileiro - COB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Andrew </a:t>
                      </a:r>
                      <a:r>
                        <a:rPr lang="pt-BR" sz="2000" dirty="0" err="1">
                          <a:latin typeface="Calibri"/>
                          <a:ea typeface="Calibri"/>
                          <a:cs typeface="Calibri"/>
                        </a:rPr>
                        <a:t>Parsons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Comitê </a:t>
                      </a:r>
                      <a:r>
                        <a:rPr lang="pt-BR" sz="2000" dirty="0" err="1">
                          <a:latin typeface="Calibri"/>
                          <a:ea typeface="Times New Roman"/>
                          <a:cs typeface="Calibri"/>
                        </a:rPr>
                        <a:t>Paralímpico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 Brasileiro - CPB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 Jorge </a:t>
                      </a:r>
                      <a:r>
                        <a:rPr lang="pt-BR" sz="2000" dirty="0" err="1">
                          <a:latin typeface="Calibri"/>
                          <a:ea typeface="Calibri"/>
                          <a:cs typeface="Calibri"/>
                        </a:rPr>
                        <a:t>Steinhilber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Conselho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Federal de Educação Física – CONFEF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01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pt-BR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Calibri"/>
                        </a:rPr>
                        <a:t>Paula </a:t>
                      </a:r>
                      <a:r>
                        <a:rPr lang="pt-BR" sz="20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Calibri"/>
                        </a:rPr>
                        <a:t>Korsakas</a:t>
                      </a:r>
                      <a:endParaRPr lang="pt-BR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Calibri"/>
                        </a:rPr>
                        <a:t>Rede de Esporte pela Mudança Social – REMS </a:t>
                      </a:r>
                      <a:endParaRPr lang="pt-BR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8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Simone Rechia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Colégio Brasileiro de Ciências do Esporte - CBCE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7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Calibri"/>
                          <a:cs typeface="Calibri"/>
                        </a:rPr>
                        <a:t>Rubens Xavier Martins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Representação de gestores municipais 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786" y="3567123"/>
            <a:ext cx="7772400" cy="1362075"/>
          </a:xfrm>
        </p:spPr>
        <p:txBody>
          <a:bodyPr>
            <a:normAutofit fontScale="90000"/>
          </a:bodyPr>
          <a:lstStyle/>
          <a:p>
            <a:pPr algn="r"/>
            <a:r>
              <a:rPr lang="pt-BR" sz="4800" b="1" dirty="0" smtClean="0">
                <a:solidFill>
                  <a:srgbClr val="0070C0"/>
                </a:solidFill>
              </a:rPr>
              <a:t>A política de Estado frente a construção do Sistema Nacional do Esporte</a:t>
            </a:r>
            <a:endParaRPr lang="pt-BR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8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Conector reto 46"/>
          <p:cNvCxnSpPr/>
          <p:nvPr/>
        </p:nvCxnSpPr>
        <p:spPr>
          <a:xfrm>
            <a:off x="581169" y="6292419"/>
            <a:ext cx="800713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2"/>
          <p:cNvGrpSpPr/>
          <p:nvPr/>
        </p:nvGrpSpPr>
        <p:grpSpPr>
          <a:xfrm rot="5400000">
            <a:off x="2110342" y="-96732"/>
            <a:ext cx="5530197" cy="8192565"/>
            <a:chOff x="1083847" y="135405"/>
            <a:chExt cx="6084137" cy="6164709"/>
          </a:xfrm>
        </p:grpSpPr>
        <p:grpSp>
          <p:nvGrpSpPr>
            <p:cNvPr id="3" name="Group 33"/>
            <p:cNvGrpSpPr/>
            <p:nvPr/>
          </p:nvGrpSpPr>
          <p:grpSpPr>
            <a:xfrm>
              <a:off x="1122001" y="359603"/>
              <a:ext cx="6045983" cy="5940507"/>
              <a:chOff x="1122001" y="100694"/>
              <a:chExt cx="6045983" cy="5940507"/>
            </a:xfrm>
          </p:grpSpPr>
          <p:grpSp>
            <p:nvGrpSpPr>
              <p:cNvPr id="12" name="Group 15"/>
              <p:cNvGrpSpPr/>
              <p:nvPr/>
            </p:nvGrpSpPr>
            <p:grpSpPr>
              <a:xfrm>
                <a:off x="1439185" y="165013"/>
                <a:ext cx="5500842" cy="5876188"/>
                <a:chOff x="1439185" y="165013"/>
                <a:chExt cx="5500842" cy="5876188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1467232" y="5412427"/>
                  <a:ext cx="5153806" cy="616449"/>
                </a:xfrm>
                <a:prstGeom prst="rect">
                  <a:avLst/>
                </a:prstGeom>
                <a:solidFill>
                  <a:srgbClr val="953735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1467232" y="4775378"/>
                  <a:ext cx="5153806" cy="616449"/>
                </a:xfrm>
                <a:prstGeom prst="rect">
                  <a:avLst/>
                </a:prstGeom>
                <a:solidFill>
                  <a:srgbClr val="953735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1489534" y="4134664"/>
                  <a:ext cx="5079401" cy="616449"/>
                </a:xfrm>
                <a:prstGeom prst="rect">
                  <a:avLst/>
                </a:prstGeom>
                <a:solidFill>
                  <a:srgbClr val="953735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9" name="Regular Pentagon 8"/>
                <p:cNvSpPr/>
                <p:nvPr/>
              </p:nvSpPr>
              <p:spPr>
                <a:xfrm>
                  <a:off x="1874656" y="165013"/>
                  <a:ext cx="4709936" cy="3969933"/>
                </a:xfrm>
                <a:custGeom>
                  <a:avLst/>
                  <a:gdLst>
                    <a:gd name="connsiteX0" fmla="*/ 2 w 1812463"/>
                    <a:gd name="connsiteY0" fmla="*/ 673422 h 1763045"/>
                    <a:gd name="connsiteX1" fmla="*/ 906232 w 1812463"/>
                    <a:gd name="connsiteY1" fmla="*/ 0 h 1763045"/>
                    <a:gd name="connsiteX2" fmla="*/ 1812461 w 1812463"/>
                    <a:gd name="connsiteY2" fmla="*/ 673422 h 1763045"/>
                    <a:gd name="connsiteX3" fmla="*/ 1466312 w 1812463"/>
                    <a:gd name="connsiteY3" fmla="*/ 1763041 h 1763045"/>
                    <a:gd name="connsiteX4" fmla="*/ 346151 w 1812463"/>
                    <a:gd name="connsiteY4" fmla="*/ 1763041 h 1763045"/>
                    <a:gd name="connsiteX5" fmla="*/ 2 w 1812463"/>
                    <a:gd name="connsiteY5" fmla="*/ 673422 h 1763045"/>
                    <a:gd name="connsiteX0" fmla="*/ 0 w 2083712"/>
                    <a:gd name="connsiteY0" fmla="*/ 1425491 h 1763041"/>
                    <a:gd name="connsiteX1" fmla="*/ 1177483 w 2083712"/>
                    <a:gd name="connsiteY1" fmla="*/ 0 h 1763041"/>
                    <a:gd name="connsiteX2" fmla="*/ 2083712 w 2083712"/>
                    <a:gd name="connsiteY2" fmla="*/ 673422 h 1763041"/>
                    <a:gd name="connsiteX3" fmla="*/ 1737563 w 2083712"/>
                    <a:gd name="connsiteY3" fmla="*/ 1763041 h 1763041"/>
                    <a:gd name="connsiteX4" fmla="*/ 617402 w 2083712"/>
                    <a:gd name="connsiteY4" fmla="*/ 1763041 h 1763041"/>
                    <a:gd name="connsiteX5" fmla="*/ 0 w 2083712"/>
                    <a:gd name="connsiteY5" fmla="*/ 1425491 h 1763041"/>
                    <a:gd name="connsiteX0" fmla="*/ 0 w 2133031"/>
                    <a:gd name="connsiteY0" fmla="*/ 44644 h 1763041"/>
                    <a:gd name="connsiteX1" fmla="*/ 1226802 w 2133031"/>
                    <a:gd name="connsiteY1" fmla="*/ 0 h 1763041"/>
                    <a:gd name="connsiteX2" fmla="*/ 2133031 w 2133031"/>
                    <a:gd name="connsiteY2" fmla="*/ 673422 h 1763041"/>
                    <a:gd name="connsiteX3" fmla="*/ 1786882 w 2133031"/>
                    <a:gd name="connsiteY3" fmla="*/ 1763041 h 1763041"/>
                    <a:gd name="connsiteX4" fmla="*/ 666721 w 2133031"/>
                    <a:gd name="connsiteY4" fmla="*/ 1763041 h 1763041"/>
                    <a:gd name="connsiteX5" fmla="*/ 0 w 2133031"/>
                    <a:gd name="connsiteY5" fmla="*/ 44644 h 1763041"/>
                    <a:gd name="connsiteX0" fmla="*/ 0 w 2317977"/>
                    <a:gd name="connsiteY0" fmla="*/ 44644 h 1763041"/>
                    <a:gd name="connsiteX1" fmla="*/ 1226802 w 2317977"/>
                    <a:gd name="connsiteY1" fmla="*/ 0 h 1763041"/>
                    <a:gd name="connsiteX2" fmla="*/ 2317977 w 2317977"/>
                    <a:gd name="connsiteY2" fmla="*/ 685751 h 1763041"/>
                    <a:gd name="connsiteX3" fmla="*/ 1786882 w 2317977"/>
                    <a:gd name="connsiteY3" fmla="*/ 1763041 h 1763041"/>
                    <a:gd name="connsiteX4" fmla="*/ 666721 w 2317977"/>
                    <a:gd name="connsiteY4" fmla="*/ 1763041 h 1763041"/>
                    <a:gd name="connsiteX5" fmla="*/ 0 w 2317977"/>
                    <a:gd name="connsiteY5" fmla="*/ 44644 h 1763041"/>
                    <a:gd name="connsiteX0" fmla="*/ 0 w 2336473"/>
                    <a:gd name="connsiteY0" fmla="*/ 192592 h 1910989"/>
                    <a:gd name="connsiteX1" fmla="*/ 2336473 w 2336473"/>
                    <a:gd name="connsiteY1" fmla="*/ 0 h 1910989"/>
                    <a:gd name="connsiteX2" fmla="*/ 2317977 w 2336473"/>
                    <a:gd name="connsiteY2" fmla="*/ 833699 h 1910989"/>
                    <a:gd name="connsiteX3" fmla="*/ 1786882 w 2336473"/>
                    <a:gd name="connsiteY3" fmla="*/ 1910989 h 1910989"/>
                    <a:gd name="connsiteX4" fmla="*/ 666721 w 2336473"/>
                    <a:gd name="connsiteY4" fmla="*/ 1910989 h 1910989"/>
                    <a:gd name="connsiteX5" fmla="*/ 0 w 2336473"/>
                    <a:gd name="connsiteY5" fmla="*/ 192592 h 1910989"/>
                    <a:gd name="connsiteX0" fmla="*/ 0 w 2336473"/>
                    <a:gd name="connsiteY0" fmla="*/ 192592 h 1923318"/>
                    <a:gd name="connsiteX1" fmla="*/ 2336473 w 2336473"/>
                    <a:gd name="connsiteY1" fmla="*/ 0 h 1923318"/>
                    <a:gd name="connsiteX2" fmla="*/ 2317977 w 2336473"/>
                    <a:gd name="connsiteY2" fmla="*/ 833699 h 1923318"/>
                    <a:gd name="connsiteX3" fmla="*/ 1786882 w 2336473"/>
                    <a:gd name="connsiteY3" fmla="*/ 1910989 h 1923318"/>
                    <a:gd name="connsiteX4" fmla="*/ 1270876 w 2336473"/>
                    <a:gd name="connsiteY4" fmla="*/ 1923318 h 1923318"/>
                    <a:gd name="connsiteX5" fmla="*/ 0 w 2336473"/>
                    <a:gd name="connsiteY5" fmla="*/ 192592 h 1923318"/>
                    <a:gd name="connsiteX0" fmla="*/ 0 w 2447440"/>
                    <a:gd name="connsiteY0" fmla="*/ 0 h 1952648"/>
                    <a:gd name="connsiteX1" fmla="*/ 2447440 w 2447440"/>
                    <a:gd name="connsiteY1" fmla="*/ 29330 h 1952648"/>
                    <a:gd name="connsiteX2" fmla="*/ 2428944 w 2447440"/>
                    <a:gd name="connsiteY2" fmla="*/ 863029 h 1952648"/>
                    <a:gd name="connsiteX3" fmla="*/ 1897849 w 2447440"/>
                    <a:gd name="connsiteY3" fmla="*/ 1940319 h 1952648"/>
                    <a:gd name="connsiteX4" fmla="*/ 1381843 w 2447440"/>
                    <a:gd name="connsiteY4" fmla="*/ 1952648 h 1952648"/>
                    <a:gd name="connsiteX5" fmla="*/ 0 w 2447440"/>
                    <a:gd name="connsiteY5" fmla="*/ 0 h 1952648"/>
                    <a:gd name="connsiteX0" fmla="*/ 0 w 2422781"/>
                    <a:gd name="connsiteY0" fmla="*/ 7657 h 1923318"/>
                    <a:gd name="connsiteX1" fmla="*/ 2422781 w 2422781"/>
                    <a:gd name="connsiteY1" fmla="*/ 0 h 1923318"/>
                    <a:gd name="connsiteX2" fmla="*/ 2404285 w 2422781"/>
                    <a:gd name="connsiteY2" fmla="*/ 833699 h 1923318"/>
                    <a:gd name="connsiteX3" fmla="*/ 1873190 w 2422781"/>
                    <a:gd name="connsiteY3" fmla="*/ 1910989 h 1923318"/>
                    <a:gd name="connsiteX4" fmla="*/ 1357184 w 2422781"/>
                    <a:gd name="connsiteY4" fmla="*/ 1923318 h 1923318"/>
                    <a:gd name="connsiteX5" fmla="*/ 0 w 2422781"/>
                    <a:gd name="connsiteY5" fmla="*/ 7657 h 1923318"/>
                    <a:gd name="connsiteX0" fmla="*/ 0 w 2422781"/>
                    <a:gd name="connsiteY0" fmla="*/ 266400 h 2182061"/>
                    <a:gd name="connsiteX1" fmla="*/ 2422781 w 2422781"/>
                    <a:gd name="connsiteY1" fmla="*/ 0 h 2182061"/>
                    <a:gd name="connsiteX2" fmla="*/ 2404285 w 2422781"/>
                    <a:gd name="connsiteY2" fmla="*/ 1092442 h 2182061"/>
                    <a:gd name="connsiteX3" fmla="*/ 1873190 w 2422781"/>
                    <a:gd name="connsiteY3" fmla="*/ 2169732 h 2182061"/>
                    <a:gd name="connsiteX4" fmla="*/ 1357184 w 2422781"/>
                    <a:gd name="connsiteY4" fmla="*/ 2182061 h 2182061"/>
                    <a:gd name="connsiteX5" fmla="*/ 0 w 2422781"/>
                    <a:gd name="connsiteY5" fmla="*/ 266400 h 2182061"/>
                    <a:gd name="connsiteX0" fmla="*/ 0 w 2452940"/>
                    <a:gd name="connsiteY0" fmla="*/ 0 h 2183028"/>
                    <a:gd name="connsiteX1" fmla="*/ 2452940 w 2452940"/>
                    <a:gd name="connsiteY1" fmla="*/ 967 h 2183028"/>
                    <a:gd name="connsiteX2" fmla="*/ 2434444 w 2452940"/>
                    <a:gd name="connsiteY2" fmla="*/ 1093409 h 2183028"/>
                    <a:gd name="connsiteX3" fmla="*/ 1903349 w 2452940"/>
                    <a:gd name="connsiteY3" fmla="*/ 2170699 h 2183028"/>
                    <a:gd name="connsiteX4" fmla="*/ 1387343 w 2452940"/>
                    <a:gd name="connsiteY4" fmla="*/ 2183028 h 2183028"/>
                    <a:gd name="connsiteX5" fmla="*/ 0 w 2452940"/>
                    <a:gd name="connsiteY5" fmla="*/ 0 h 2183028"/>
                    <a:gd name="connsiteX0" fmla="*/ 0 w 2454551"/>
                    <a:gd name="connsiteY0" fmla="*/ 0 h 2183028"/>
                    <a:gd name="connsiteX1" fmla="*/ 2452940 w 2454551"/>
                    <a:gd name="connsiteY1" fmla="*/ 967 h 2183028"/>
                    <a:gd name="connsiteX2" fmla="*/ 2454551 w 2454551"/>
                    <a:gd name="connsiteY2" fmla="*/ 679421 h 2183028"/>
                    <a:gd name="connsiteX3" fmla="*/ 1903349 w 2454551"/>
                    <a:gd name="connsiteY3" fmla="*/ 2170699 h 2183028"/>
                    <a:gd name="connsiteX4" fmla="*/ 1387343 w 2454551"/>
                    <a:gd name="connsiteY4" fmla="*/ 2183028 h 2183028"/>
                    <a:gd name="connsiteX5" fmla="*/ 0 w 2454551"/>
                    <a:gd name="connsiteY5" fmla="*/ 0 h 2183028"/>
                    <a:gd name="connsiteX0" fmla="*/ 0 w 2454551"/>
                    <a:gd name="connsiteY0" fmla="*/ 0 h 2174403"/>
                    <a:gd name="connsiteX1" fmla="*/ 2452940 w 2454551"/>
                    <a:gd name="connsiteY1" fmla="*/ 967 h 2174403"/>
                    <a:gd name="connsiteX2" fmla="*/ 2454551 w 2454551"/>
                    <a:gd name="connsiteY2" fmla="*/ 679421 h 2174403"/>
                    <a:gd name="connsiteX3" fmla="*/ 1903349 w 2454551"/>
                    <a:gd name="connsiteY3" fmla="*/ 2170699 h 2174403"/>
                    <a:gd name="connsiteX4" fmla="*/ 1196335 w 2454551"/>
                    <a:gd name="connsiteY4" fmla="*/ 2174403 h 2174403"/>
                    <a:gd name="connsiteX5" fmla="*/ 0 w 2454551"/>
                    <a:gd name="connsiteY5" fmla="*/ 0 h 2174403"/>
                    <a:gd name="connsiteX0" fmla="*/ 0 w 2454551"/>
                    <a:gd name="connsiteY0" fmla="*/ 0 h 2187948"/>
                    <a:gd name="connsiteX1" fmla="*/ 2452940 w 2454551"/>
                    <a:gd name="connsiteY1" fmla="*/ 967 h 2187948"/>
                    <a:gd name="connsiteX2" fmla="*/ 2454551 w 2454551"/>
                    <a:gd name="connsiteY2" fmla="*/ 679421 h 2187948"/>
                    <a:gd name="connsiteX3" fmla="*/ 1782713 w 2454551"/>
                    <a:gd name="connsiteY3" fmla="*/ 2187948 h 2187948"/>
                    <a:gd name="connsiteX4" fmla="*/ 1196335 w 2454551"/>
                    <a:gd name="connsiteY4" fmla="*/ 2174403 h 2187948"/>
                    <a:gd name="connsiteX5" fmla="*/ 0 w 2454551"/>
                    <a:gd name="connsiteY5" fmla="*/ 0 h 2187948"/>
                    <a:gd name="connsiteX0" fmla="*/ 0 w 2868442"/>
                    <a:gd name="connsiteY0" fmla="*/ 0 h 2670934"/>
                    <a:gd name="connsiteX1" fmla="*/ 2452940 w 2868442"/>
                    <a:gd name="connsiteY1" fmla="*/ 967 h 2670934"/>
                    <a:gd name="connsiteX2" fmla="*/ 2454551 w 2868442"/>
                    <a:gd name="connsiteY2" fmla="*/ 679421 h 2670934"/>
                    <a:gd name="connsiteX3" fmla="*/ 2868442 w 2868442"/>
                    <a:gd name="connsiteY3" fmla="*/ 2670934 h 2670934"/>
                    <a:gd name="connsiteX4" fmla="*/ 1196335 w 2868442"/>
                    <a:gd name="connsiteY4" fmla="*/ 2174403 h 2670934"/>
                    <a:gd name="connsiteX5" fmla="*/ 0 w 2868442"/>
                    <a:gd name="connsiteY5" fmla="*/ 0 h 2670934"/>
                    <a:gd name="connsiteX0" fmla="*/ 0 w 2868442"/>
                    <a:gd name="connsiteY0" fmla="*/ 0 h 2735011"/>
                    <a:gd name="connsiteX1" fmla="*/ 2452940 w 2868442"/>
                    <a:gd name="connsiteY1" fmla="*/ 967 h 2735011"/>
                    <a:gd name="connsiteX2" fmla="*/ 2454551 w 2868442"/>
                    <a:gd name="connsiteY2" fmla="*/ 679421 h 2735011"/>
                    <a:gd name="connsiteX3" fmla="*/ 2868442 w 2868442"/>
                    <a:gd name="connsiteY3" fmla="*/ 2670934 h 2735011"/>
                    <a:gd name="connsiteX4" fmla="*/ 1789465 w 2868442"/>
                    <a:gd name="connsiteY4" fmla="*/ 2735011 h 2735011"/>
                    <a:gd name="connsiteX5" fmla="*/ 0 w 2868442"/>
                    <a:gd name="connsiteY5" fmla="*/ 0 h 2735011"/>
                    <a:gd name="connsiteX0" fmla="*/ 0 w 2898601"/>
                    <a:gd name="connsiteY0" fmla="*/ 0 h 2735011"/>
                    <a:gd name="connsiteX1" fmla="*/ 2452940 w 2898601"/>
                    <a:gd name="connsiteY1" fmla="*/ 967 h 2735011"/>
                    <a:gd name="connsiteX2" fmla="*/ 2454551 w 2898601"/>
                    <a:gd name="connsiteY2" fmla="*/ 679421 h 2735011"/>
                    <a:gd name="connsiteX3" fmla="*/ 2898601 w 2898601"/>
                    <a:gd name="connsiteY3" fmla="*/ 2731308 h 2735011"/>
                    <a:gd name="connsiteX4" fmla="*/ 1789465 w 2898601"/>
                    <a:gd name="connsiteY4" fmla="*/ 2735011 h 2735011"/>
                    <a:gd name="connsiteX5" fmla="*/ 0 w 2898601"/>
                    <a:gd name="connsiteY5" fmla="*/ 0 h 2735011"/>
                    <a:gd name="connsiteX0" fmla="*/ 0 w 2938813"/>
                    <a:gd name="connsiteY0" fmla="*/ 0 h 2735011"/>
                    <a:gd name="connsiteX1" fmla="*/ 2493152 w 2938813"/>
                    <a:gd name="connsiteY1" fmla="*/ 967 h 2735011"/>
                    <a:gd name="connsiteX2" fmla="*/ 2494763 w 2938813"/>
                    <a:gd name="connsiteY2" fmla="*/ 679421 h 2735011"/>
                    <a:gd name="connsiteX3" fmla="*/ 2938813 w 2938813"/>
                    <a:gd name="connsiteY3" fmla="*/ 2731308 h 2735011"/>
                    <a:gd name="connsiteX4" fmla="*/ 1829677 w 2938813"/>
                    <a:gd name="connsiteY4" fmla="*/ 2735011 h 2735011"/>
                    <a:gd name="connsiteX5" fmla="*/ 0 w 2938813"/>
                    <a:gd name="connsiteY5" fmla="*/ 0 h 2735011"/>
                    <a:gd name="connsiteX0" fmla="*/ 0 w 2945538"/>
                    <a:gd name="connsiteY0" fmla="*/ 0 h 2735011"/>
                    <a:gd name="connsiteX1" fmla="*/ 2945538 w 2945538"/>
                    <a:gd name="connsiteY1" fmla="*/ 967 h 2735011"/>
                    <a:gd name="connsiteX2" fmla="*/ 2494763 w 2945538"/>
                    <a:gd name="connsiteY2" fmla="*/ 679421 h 2735011"/>
                    <a:gd name="connsiteX3" fmla="*/ 2938813 w 2945538"/>
                    <a:gd name="connsiteY3" fmla="*/ 2731308 h 2735011"/>
                    <a:gd name="connsiteX4" fmla="*/ 1829677 w 2945538"/>
                    <a:gd name="connsiteY4" fmla="*/ 2735011 h 2735011"/>
                    <a:gd name="connsiteX5" fmla="*/ 0 w 2945538"/>
                    <a:gd name="connsiteY5" fmla="*/ 0 h 2735011"/>
                    <a:gd name="connsiteX0" fmla="*/ 0 w 3821764"/>
                    <a:gd name="connsiteY0" fmla="*/ 0 h 2735011"/>
                    <a:gd name="connsiteX1" fmla="*/ 2945538 w 3821764"/>
                    <a:gd name="connsiteY1" fmla="*/ 967 h 2735011"/>
                    <a:gd name="connsiteX2" fmla="*/ 3821764 w 3821764"/>
                    <a:gd name="connsiteY2" fmla="*/ 851916 h 2735011"/>
                    <a:gd name="connsiteX3" fmla="*/ 2938813 w 3821764"/>
                    <a:gd name="connsiteY3" fmla="*/ 2731308 h 2735011"/>
                    <a:gd name="connsiteX4" fmla="*/ 1829677 w 3821764"/>
                    <a:gd name="connsiteY4" fmla="*/ 2735011 h 2735011"/>
                    <a:gd name="connsiteX5" fmla="*/ 0 w 3821764"/>
                    <a:gd name="connsiteY5" fmla="*/ 0 h 2735011"/>
                    <a:gd name="connsiteX0" fmla="*/ 0 w 3840259"/>
                    <a:gd name="connsiteY0" fmla="*/ 0 h 2735011"/>
                    <a:gd name="connsiteX1" fmla="*/ 3840259 w 3840259"/>
                    <a:gd name="connsiteY1" fmla="*/ 9592 h 2735011"/>
                    <a:gd name="connsiteX2" fmla="*/ 3821764 w 3840259"/>
                    <a:gd name="connsiteY2" fmla="*/ 851916 h 2735011"/>
                    <a:gd name="connsiteX3" fmla="*/ 2938813 w 3840259"/>
                    <a:gd name="connsiteY3" fmla="*/ 2731308 h 2735011"/>
                    <a:gd name="connsiteX4" fmla="*/ 1829677 w 3840259"/>
                    <a:gd name="connsiteY4" fmla="*/ 2735011 h 2735011"/>
                    <a:gd name="connsiteX5" fmla="*/ 0 w 3840259"/>
                    <a:gd name="connsiteY5" fmla="*/ 0 h 2735011"/>
                    <a:gd name="connsiteX0" fmla="*/ 0 w 3840259"/>
                    <a:gd name="connsiteY0" fmla="*/ 0 h 2783057"/>
                    <a:gd name="connsiteX1" fmla="*/ 3840259 w 3840259"/>
                    <a:gd name="connsiteY1" fmla="*/ 9592 h 2783057"/>
                    <a:gd name="connsiteX2" fmla="*/ 3821764 w 3840259"/>
                    <a:gd name="connsiteY2" fmla="*/ 851916 h 2783057"/>
                    <a:gd name="connsiteX3" fmla="*/ 2888548 w 3840259"/>
                    <a:gd name="connsiteY3" fmla="*/ 2783057 h 2783057"/>
                    <a:gd name="connsiteX4" fmla="*/ 1829677 w 3840259"/>
                    <a:gd name="connsiteY4" fmla="*/ 2735011 h 2783057"/>
                    <a:gd name="connsiteX5" fmla="*/ 0 w 3840259"/>
                    <a:gd name="connsiteY5" fmla="*/ 0 h 2783057"/>
                    <a:gd name="connsiteX0" fmla="*/ 0 w 3840259"/>
                    <a:gd name="connsiteY0" fmla="*/ 0 h 2786760"/>
                    <a:gd name="connsiteX1" fmla="*/ 3840259 w 3840259"/>
                    <a:gd name="connsiteY1" fmla="*/ 9592 h 2786760"/>
                    <a:gd name="connsiteX2" fmla="*/ 3821764 w 3840259"/>
                    <a:gd name="connsiteY2" fmla="*/ 851916 h 2786760"/>
                    <a:gd name="connsiteX3" fmla="*/ 2888548 w 3840259"/>
                    <a:gd name="connsiteY3" fmla="*/ 2783057 h 2786760"/>
                    <a:gd name="connsiteX4" fmla="*/ 1829677 w 3840259"/>
                    <a:gd name="connsiteY4" fmla="*/ 2786760 h 2786760"/>
                    <a:gd name="connsiteX5" fmla="*/ 0 w 3840259"/>
                    <a:gd name="connsiteY5" fmla="*/ 0 h 2786760"/>
                    <a:gd name="connsiteX0" fmla="*/ 0 w 3840259"/>
                    <a:gd name="connsiteY0" fmla="*/ 16282 h 2777168"/>
                    <a:gd name="connsiteX1" fmla="*/ 3840259 w 3840259"/>
                    <a:gd name="connsiteY1" fmla="*/ 0 h 2777168"/>
                    <a:gd name="connsiteX2" fmla="*/ 3821764 w 3840259"/>
                    <a:gd name="connsiteY2" fmla="*/ 842324 h 2777168"/>
                    <a:gd name="connsiteX3" fmla="*/ 2888548 w 3840259"/>
                    <a:gd name="connsiteY3" fmla="*/ 2773465 h 2777168"/>
                    <a:gd name="connsiteX4" fmla="*/ 1829677 w 3840259"/>
                    <a:gd name="connsiteY4" fmla="*/ 2777168 h 2777168"/>
                    <a:gd name="connsiteX5" fmla="*/ 0 w 3840259"/>
                    <a:gd name="connsiteY5" fmla="*/ 16282 h 277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40259" h="2777168">
                      <a:moveTo>
                        <a:pt x="0" y="16282"/>
                      </a:moveTo>
                      <a:lnTo>
                        <a:pt x="3840259" y="0"/>
                      </a:lnTo>
                      <a:lnTo>
                        <a:pt x="3821764" y="842324"/>
                      </a:lnTo>
                      <a:lnTo>
                        <a:pt x="2888548" y="2773465"/>
                      </a:lnTo>
                      <a:lnTo>
                        <a:pt x="1829677" y="2777168"/>
                      </a:lnTo>
                      <a:lnTo>
                        <a:pt x="0" y="16282"/>
                      </a:ln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0" name="Regular Pentagon 9"/>
                <p:cNvSpPr/>
                <p:nvPr/>
              </p:nvSpPr>
              <p:spPr>
                <a:xfrm>
                  <a:off x="1439185" y="185396"/>
                  <a:ext cx="2626223" cy="3948156"/>
                </a:xfrm>
                <a:custGeom>
                  <a:avLst/>
                  <a:gdLst>
                    <a:gd name="connsiteX0" fmla="*/ 2 w 1750815"/>
                    <a:gd name="connsiteY0" fmla="*/ 1092544 h 2860325"/>
                    <a:gd name="connsiteX1" fmla="*/ 875408 w 1750815"/>
                    <a:gd name="connsiteY1" fmla="*/ 0 h 2860325"/>
                    <a:gd name="connsiteX2" fmla="*/ 1750813 w 1750815"/>
                    <a:gd name="connsiteY2" fmla="*/ 1092544 h 2860325"/>
                    <a:gd name="connsiteX3" fmla="*/ 1416438 w 1750815"/>
                    <a:gd name="connsiteY3" fmla="*/ 2860318 h 2860325"/>
                    <a:gd name="connsiteX4" fmla="*/ 334377 w 1750815"/>
                    <a:gd name="connsiteY4" fmla="*/ 2860318 h 2860325"/>
                    <a:gd name="connsiteX5" fmla="*/ 2 w 1750815"/>
                    <a:gd name="connsiteY5" fmla="*/ 1092544 h 2860325"/>
                    <a:gd name="connsiteX0" fmla="*/ 0 w 1750811"/>
                    <a:gd name="connsiteY0" fmla="*/ 1240492 h 3008266"/>
                    <a:gd name="connsiteX1" fmla="*/ 616483 w 1750811"/>
                    <a:gd name="connsiteY1" fmla="*/ 0 h 3008266"/>
                    <a:gd name="connsiteX2" fmla="*/ 1750811 w 1750811"/>
                    <a:gd name="connsiteY2" fmla="*/ 1240492 h 3008266"/>
                    <a:gd name="connsiteX3" fmla="*/ 1416436 w 1750811"/>
                    <a:gd name="connsiteY3" fmla="*/ 3008266 h 3008266"/>
                    <a:gd name="connsiteX4" fmla="*/ 334375 w 1750811"/>
                    <a:gd name="connsiteY4" fmla="*/ 3008266 h 3008266"/>
                    <a:gd name="connsiteX5" fmla="*/ 0 w 1750811"/>
                    <a:gd name="connsiteY5" fmla="*/ 1240492 h 3008266"/>
                    <a:gd name="connsiteX0" fmla="*/ 0 w 1416436"/>
                    <a:gd name="connsiteY0" fmla="*/ 1553453 h 3321227"/>
                    <a:gd name="connsiteX1" fmla="*/ 616483 w 1416436"/>
                    <a:gd name="connsiteY1" fmla="*/ 312961 h 3321227"/>
                    <a:gd name="connsiteX2" fmla="*/ 1368590 w 1416436"/>
                    <a:gd name="connsiteY2" fmla="*/ 0 h 3321227"/>
                    <a:gd name="connsiteX3" fmla="*/ 1416436 w 1416436"/>
                    <a:gd name="connsiteY3" fmla="*/ 3321227 h 3321227"/>
                    <a:gd name="connsiteX4" fmla="*/ 334375 w 1416436"/>
                    <a:gd name="connsiteY4" fmla="*/ 3321227 h 3321227"/>
                    <a:gd name="connsiteX5" fmla="*/ 0 w 1416436"/>
                    <a:gd name="connsiteY5" fmla="*/ 1553453 h 3321227"/>
                    <a:gd name="connsiteX0" fmla="*/ 0 w 2822019"/>
                    <a:gd name="connsiteY0" fmla="*/ 1553453 h 3321227"/>
                    <a:gd name="connsiteX1" fmla="*/ 616483 w 2822019"/>
                    <a:gd name="connsiteY1" fmla="*/ 312961 h 3321227"/>
                    <a:gd name="connsiteX2" fmla="*/ 1368590 w 2822019"/>
                    <a:gd name="connsiteY2" fmla="*/ 0 h 3321227"/>
                    <a:gd name="connsiteX3" fmla="*/ 2822019 w 2822019"/>
                    <a:gd name="connsiteY3" fmla="*/ 3148622 h 3321227"/>
                    <a:gd name="connsiteX4" fmla="*/ 334375 w 2822019"/>
                    <a:gd name="connsiteY4" fmla="*/ 3321227 h 3321227"/>
                    <a:gd name="connsiteX5" fmla="*/ 0 w 2822019"/>
                    <a:gd name="connsiteY5" fmla="*/ 1553453 h 3321227"/>
                    <a:gd name="connsiteX0" fmla="*/ 0 w 2822019"/>
                    <a:gd name="connsiteY0" fmla="*/ 1553453 h 3148622"/>
                    <a:gd name="connsiteX1" fmla="*/ 616483 w 2822019"/>
                    <a:gd name="connsiteY1" fmla="*/ 312961 h 3148622"/>
                    <a:gd name="connsiteX2" fmla="*/ 1368590 w 2822019"/>
                    <a:gd name="connsiteY2" fmla="*/ 0 h 3148622"/>
                    <a:gd name="connsiteX3" fmla="*/ 2822019 w 2822019"/>
                    <a:gd name="connsiteY3" fmla="*/ 3148622 h 3148622"/>
                    <a:gd name="connsiteX4" fmla="*/ 285056 w 2822019"/>
                    <a:gd name="connsiteY4" fmla="*/ 3086977 h 3148622"/>
                    <a:gd name="connsiteX5" fmla="*/ 0 w 2822019"/>
                    <a:gd name="connsiteY5" fmla="*/ 1553453 h 3148622"/>
                    <a:gd name="connsiteX0" fmla="*/ 0 w 2822019"/>
                    <a:gd name="connsiteY0" fmla="*/ 1553453 h 3160951"/>
                    <a:gd name="connsiteX1" fmla="*/ 616483 w 2822019"/>
                    <a:gd name="connsiteY1" fmla="*/ 312961 h 3160951"/>
                    <a:gd name="connsiteX2" fmla="*/ 1368590 w 2822019"/>
                    <a:gd name="connsiteY2" fmla="*/ 0 h 3160951"/>
                    <a:gd name="connsiteX3" fmla="*/ 2822019 w 2822019"/>
                    <a:gd name="connsiteY3" fmla="*/ 3148622 h 3160951"/>
                    <a:gd name="connsiteX4" fmla="*/ 285056 w 2822019"/>
                    <a:gd name="connsiteY4" fmla="*/ 3160951 h 3160951"/>
                    <a:gd name="connsiteX5" fmla="*/ 0 w 2822019"/>
                    <a:gd name="connsiteY5" fmla="*/ 1553453 h 3160951"/>
                    <a:gd name="connsiteX0" fmla="*/ 0 w 3167250"/>
                    <a:gd name="connsiteY0" fmla="*/ 1491808 h 3160951"/>
                    <a:gd name="connsiteX1" fmla="*/ 961714 w 3167250"/>
                    <a:gd name="connsiteY1" fmla="*/ 312961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0 w 3167250"/>
                    <a:gd name="connsiteY0" fmla="*/ 1491808 h 3160951"/>
                    <a:gd name="connsiteX1" fmla="*/ 924724 w 3167250"/>
                    <a:gd name="connsiteY1" fmla="*/ 17065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208131 w 2536963"/>
                    <a:gd name="connsiteY0" fmla="*/ 1565782 h 3160951"/>
                    <a:gd name="connsiteX1" fmla="*/ 294437 w 2536963"/>
                    <a:gd name="connsiteY1" fmla="*/ 17065 h 3160951"/>
                    <a:gd name="connsiteX2" fmla="*/ 1083534 w 2536963"/>
                    <a:gd name="connsiteY2" fmla="*/ 0 h 3160951"/>
                    <a:gd name="connsiteX3" fmla="*/ 2536963 w 2536963"/>
                    <a:gd name="connsiteY3" fmla="*/ 3148622 h 3160951"/>
                    <a:gd name="connsiteX4" fmla="*/ 0 w 2536963"/>
                    <a:gd name="connsiteY4" fmla="*/ 3160951 h 3160951"/>
                    <a:gd name="connsiteX5" fmla="*/ 208131 w 2536963"/>
                    <a:gd name="connsiteY5" fmla="*/ 1565782 h 3160951"/>
                    <a:gd name="connsiteX0" fmla="*/ 0 w 2328832"/>
                    <a:gd name="connsiteY0" fmla="*/ 1565782 h 3173280"/>
                    <a:gd name="connsiteX1" fmla="*/ 86306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328832"/>
                    <a:gd name="connsiteY0" fmla="*/ 1565782 h 3173280"/>
                    <a:gd name="connsiteX1" fmla="*/ 184943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457672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765914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230194"/>
                    <a:gd name="connsiteY0" fmla="*/ 1565782 h 3173280"/>
                    <a:gd name="connsiteX1" fmla="*/ 36987 w 2230194"/>
                    <a:gd name="connsiteY1" fmla="*/ 17065 h 3173280"/>
                    <a:gd name="connsiteX2" fmla="*/ 727447 w 2230194"/>
                    <a:gd name="connsiteY2" fmla="*/ 0 h 3173280"/>
                    <a:gd name="connsiteX3" fmla="*/ 2230194 w 2230194"/>
                    <a:gd name="connsiteY3" fmla="*/ 3148622 h 3173280"/>
                    <a:gd name="connsiteX4" fmla="*/ 765914 w 2230194"/>
                    <a:gd name="connsiteY4" fmla="*/ 3173280 h 3173280"/>
                    <a:gd name="connsiteX5" fmla="*/ 0 w 2230194"/>
                    <a:gd name="connsiteY5" fmla="*/ 1565782 h 3173280"/>
                    <a:gd name="connsiteX0" fmla="*/ 0 w 2230194"/>
                    <a:gd name="connsiteY0" fmla="*/ 1565782 h 3148622"/>
                    <a:gd name="connsiteX1" fmla="*/ 36987 w 2230194"/>
                    <a:gd name="connsiteY1" fmla="*/ 17065 h 3148622"/>
                    <a:gd name="connsiteX2" fmla="*/ 727447 w 2230194"/>
                    <a:gd name="connsiteY2" fmla="*/ 0 h 3148622"/>
                    <a:gd name="connsiteX3" fmla="*/ 2230194 w 2230194"/>
                    <a:gd name="connsiteY3" fmla="*/ 3148622 h 3148622"/>
                    <a:gd name="connsiteX4" fmla="*/ 765914 w 2230194"/>
                    <a:gd name="connsiteY4" fmla="*/ 3111635 h 3148622"/>
                    <a:gd name="connsiteX5" fmla="*/ 0 w 2230194"/>
                    <a:gd name="connsiteY5" fmla="*/ 1565782 h 3148622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406875 w 2230194"/>
                    <a:gd name="connsiteY2" fmla="*/ 19922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271249 w 2230194"/>
                    <a:gd name="connsiteY2" fmla="*/ 7593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44163"/>
                    <a:gd name="connsiteX1" fmla="*/ 36987 w 2230194"/>
                    <a:gd name="connsiteY1" fmla="*/ 0 h 3144163"/>
                    <a:gd name="connsiteX2" fmla="*/ 271249 w 2230194"/>
                    <a:gd name="connsiteY2" fmla="*/ 7593 h 3144163"/>
                    <a:gd name="connsiteX3" fmla="*/ 2230194 w 2230194"/>
                    <a:gd name="connsiteY3" fmla="*/ 3131557 h 3144163"/>
                    <a:gd name="connsiteX4" fmla="*/ 765914 w 2230194"/>
                    <a:gd name="connsiteY4" fmla="*/ 3144163 h 3144163"/>
                    <a:gd name="connsiteX5" fmla="*/ 0 w 2230194"/>
                    <a:gd name="connsiteY5" fmla="*/ 1548717 h 3144163"/>
                    <a:gd name="connsiteX0" fmla="*/ 0 w 2230194"/>
                    <a:gd name="connsiteY0" fmla="*/ 1580798 h 3176244"/>
                    <a:gd name="connsiteX1" fmla="*/ 36987 w 2230194"/>
                    <a:gd name="connsiteY1" fmla="*/ 32081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30194"/>
                    <a:gd name="connsiteY0" fmla="*/ 1598309 h 3193755"/>
                    <a:gd name="connsiteX1" fmla="*/ 36987 w 2230194"/>
                    <a:gd name="connsiteY1" fmla="*/ 0 h 3193755"/>
                    <a:gd name="connsiteX2" fmla="*/ 271249 w 2230194"/>
                    <a:gd name="connsiteY2" fmla="*/ 17511 h 3193755"/>
                    <a:gd name="connsiteX3" fmla="*/ 2230194 w 2230194"/>
                    <a:gd name="connsiteY3" fmla="*/ 3181149 h 3193755"/>
                    <a:gd name="connsiteX4" fmla="*/ 765914 w 2230194"/>
                    <a:gd name="connsiteY4" fmla="*/ 3193755 h 3193755"/>
                    <a:gd name="connsiteX5" fmla="*/ 0 w 2230194"/>
                    <a:gd name="connsiteY5" fmla="*/ 1598309 h 3193755"/>
                    <a:gd name="connsiteX0" fmla="*/ 0 w 2230194"/>
                    <a:gd name="connsiteY0" fmla="*/ 1580798 h 3176244"/>
                    <a:gd name="connsiteX1" fmla="*/ 36987 w 2230194"/>
                    <a:gd name="connsiteY1" fmla="*/ 32082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94838"/>
                    <a:gd name="connsiteY0" fmla="*/ 1570879 h 3176244"/>
                    <a:gd name="connsiteX1" fmla="*/ 101631 w 2294838"/>
                    <a:gd name="connsiteY1" fmla="*/ 32082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  <a:gd name="connsiteX0" fmla="*/ 0 w 2294838"/>
                    <a:gd name="connsiteY0" fmla="*/ 1570879 h 3176244"/>
                    <a:gd name="connsiteX1" fmla="*/ 4666 w 2294838"/>
                    <a:gd name="connsiteY1" fmla="*/ 2327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94838" h="3176244">
                      <a:moveTo>
                        <a:pt x="0" y="1570879"/>
                      </a:moveTo>
                      <a:cubicBezTo>
                        <a:pt x="1555" y="1048028"/>
                        <a:pt x="3111" y="525178"/>
                        <a:pt x="4666" y="2327"/>
                      </a:cubicBezTo>
                      <a:lnTo>
                        <a:pt x="335893" y="0"/>
                      </a:lnTo>
                      <a:lnTo>
                        <a:pt x="2294838" y="3163638"/>
                      </a:lnTo>
                      <a:lnTo>
                        <a:pt x="830558" y="3176244"/>
                      </a:lnTo>
                      <a:lnTo>
                        <a:pt x="0" y="157087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1" name="Right Triangle 10"/>
                <p:cNvSpPr/>
                <p:nvPr/>
              </p:nvSpPr>
              <p:spPr>
                <a:xfrm>
                  <a:off x="1487964" y="2095928"/>
                  <a:ext cx="394550" cy="863029"/>
                </a:xfrm>
                <a:prstGeom prst="rtTriangle">
                  <a:avLst/>
                </a:prstGeom>
                <a:solidFill>
                  <a:srgbClr val="006600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3" name="Right Triangle 12"/>
                <p:cNvSpPr/>
                <p:nvPr/>
              </p:nvSpPr>
              <p:spPr>
                <a:xfrm flipH="1">
                  <a:off x="5398967" y="1378266"/>
                  <a:ext cx="1173295" cy="2744350"/>
                </a:xfrm>
                <a:prstGeom prst="rtTriangl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7233" y="2958958"/>
                  <a:ext cx="764440" cy="77672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110967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110967 w 863077"/>
                    <a:gd name="connsiteY4" fmla="*/ 0 h 764397"/>
                    <a:gd name="connsiteX0" fmla="*/ 12330 w 764440"/>
                    <a:gd name="connsiteY0" fmla="*/ 0 h 776726"/>
                    <a:gd name="connsiteX1" fmla="*/ 443869 w 764440"/>
                    <a:gd name="connsiteY1" fmla="*/ 0 h 776726"/>
                    <a:gd name="connsiteX2" fmla="*/ 764440 w 764440"/>
                    <a:gd name="connsiteY2" fmla="*/ 764397 h 776726"/>
                    <a:gd name="connsiteX3" fmla="*/ 0 w 764440"/>
                    <a:gd name="connsiteY3" fmla="*/ 776726 h 776726"/>
                    <a:gd name="connsiteX4" fmla="*/ 12330 w 764440"/>
                    <a:gd name="connsiteY4" fmla="*/ 0 h 77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4440" h="776726">
                      <a:moveTo>
                        <a:pt x="12330" y="0"/>
                      </a:moveTo>
                      <a:lnTo>
                        <a:pt x="443869" y="0"/>
                      </a:lnTo>
                      <a:lnTo>
                        <a:pt x="764440" y="764397"/>
                      </a:lnTo>
                      <a:lnTo>
                        <a:pt x="0" y="776726"/>
                      </a:lnTo>
                      <a:lnTo>
                        <a:pt x="1233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15" name="Rectangle 13"/>
                <p:cNvSpPr/>
                <p:nvPr/>
              </p:nvSpPr>
              <p:spPr>
                <a:xfrm>
                  <a:off x="1454929" y="3740136"/>
                  <a:ext cx="998704" cy="40685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0 w 887736"/>
                    <a:gd name="connsiteY0" fmla="*/ 283567 h 764397"/>
                    <a:gd name="connsiteX1" fmla="*/ 567165 w 887736"/>
                    <a:gd name="connsiteY1" fmla="*/ 0 h 764397"/>
                    <a:gd name="connsiteX2" fmla="*/ 887736 w 887736"/>
                    <a:gd name="connsiteY2" fmla="*/ 764397 h 764397"/>
                    <a:gd name="connsiteX3" fmla="*/ 24659 w 887736"/>
                    <a:gd name="connsiteY3" fmla="*/ 764397 h 764397"/>
                    <a:gd name="connsiteX4" fmla="*/ 0 w 887736"/>
                    <a:gd name="connsiteY4" fmla="*/ 283567 h 764397"/>
                    <a:gd name="connsiteX0" fmla="*/ 0 w 887736"/>
                    <a:gd name="connsiteY0" fmla="*/ 36987 h 517817"/>
                    <a:gd name="connsiteX1" fmla="*/ 604154 w 887736"/>
                    <a:gd name="connsiteY1" fmla="*/ 0 h 517817"/>
                    <a:gd name="connsiteX2" fmla="*/ 887736 w 887736"/>
                    <a:gd name="connsiteY2" fmla="*/ 517817 h 517817"/>
                    <a:gd name="connsiteX3" fmla="*/ 24659 w 887736"/>
                    <a:gd name="connsiteY3" fmla="*/ 517817 h 517817"/>
                    <a:gd name="connsiteX4" fmla="*/ 0 w 887736"/>
                    <a:gd name="connsiteY4" fmla="*/ 36987 h 517817"/>
                    <a:gd name="connsiteX0" fmla="*/ 0 w 887736"/>
                    <a:gd name="connsiteY0" fmla="*/ 0 h 480830"/>
                    <a:gd name="connsiteX1" fmla="*/ 616484 w 887736"/>
                    <a:gd name="connsiteY1" fmla="*/ 0 h 480830"/>
                    <a:gd name="connsiteX2" fmla="*/ 887736 w 887736"/>
                    <a:gd name="connsiteY2" fmla="*/ 480830 h 480830"/>
                    <a:gd name="connsiteX3" fmla="*/ 24659 w 887736"/>
                    <a:gd name="connsiteY3" fmla="*/ 480830 h 480830"/>
                    <a:gd name="connsiteX4" fmla="*/ 0 w 887736"/>
                    <a:gd name="connsiteY4" fmla="*/ 0 h 480830"/>
                    <a:gd name="connsiteX0" fmla="*/ 0 w 887736"/>
                    <a:gd name="connsiteY0" fmla="*/ 12329 h 493159"/>
                    <a:gd name="connsiteX1" fmla="*/ 764440 w 887736"/>
                    <a:gd name="connsiteY1" fmla="*/ 0 h 493159"/>
                    <a:gd name="connsiteX2" fmla="*/ 887736 w 887736"/>
                    <a:gd name="connsiteY2" fmla="*/ 493159 h 493159"/>
                    <a:gd name="connsiteX3" fmla="*/ 24659 w 887736"/>
                    <a:gd name="connsiteY3" fmla="*/ 493159 h 493159"/>
                    <a:gd name="connsiteX4" fmla="*/ 0 w 887736"/>
                    <a:gd name="connsiteY4" fmla="*/ 12329 h 493159"/>
                    <a:gd name="connsiteX0" fmla="*/ 0 w 949385"/>
                    <a:gd name="connsiteY0" fmla="*/ 12329 h 493159"/>
                    <a:gd name="connsiteX1" fmla="*/ 764440 w 949385"/>
                    <a:gd name="connsiteY1" fmla="*/ 0 h 493159"/>
                    <a:gd name="connsiteX2" fmla="*/ 949385 w 949385"/>
                    <a:gd name="connsiteY2" fmla="*/ 419185 h 493159"/>
                    <a:gd name="connsiteX3" fmla="*/ 24659 w 949385"/>
                    <a:gd name="connsiteY3" fmla="*/ 493159 h 493159"/>
                    <a:gd name="connsiteX4" fmla="*/ 0 w 949385"/>
                    <a:gd name="connsiteY4" fmla="*/ 12329 h 493159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19185 h 419185"/>
                    <a:gd name="connsiteX4" fmla="*/ 24660 w 974045"/>
                    <a:gd name="connsiteY4" fmla="*/ 12329 h 419185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06856 h 419185"/>
                    <a:gd name="connsiteX4" fmla="*/ 24660 w 974045"/>
                    <a:gd name="connsiteY4" fmla="*/ 12329 h 419185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  <a:gd name="connsiteX0" fmla="*/ 0 w 974044"/>
                    <a:gd name="connsiteY0" fmla="*/ 12329 h 406856"/>
                    <a:gd name="connsiteX1" fmla="*/ 764440 w 974044"/>
                    <a:gd name="connsiteY1" fmla="*/ 0 h 406856"/>
                    <a:gd name="connsiteX2" fmla="*/ 974044 w 974044"/>
                    <a:gd name="connsiteY2" fmla="*/ 394527 h 406856"/>
                    <a:gd name="connsiteX3" fmla="*/ 24659 w 974044"/>
                    <a:gd name="connsiteY3" fmla="*/ 406856 h 406856"/>
                    <a:gd name="connsiteX4" fmla="*/ 0 w 974044"/>
                    <a:gd name="connsiteY4" fmla="*/ 12329 h 406856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8704" h="406856">
                      <a:moveTo>
                        <a:pt x="24660" y="12329"/>
                      </a:moveTo>
                      <a:lnTo>
                        <a:pt x="789100" y="0"/>
                      </a:lnTo>
                      <a:lnTo>
                        <a:pt x="998704" y="394527"/>
                      </a:lnTo>
                      <a:lnTo>
                        <a:pt x="0" y="406856"/>
                      </a:lnTo>
                      <a:lnTo>
                        <a:pt x="24660" y="12329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" name="Pentagon 7"/>
                <p:cNvSpPr/>
                <p:nvPr/>
              </p:nvSpPr>
              <p:spPr>
                <a:xfrm rot="10800000">
                  <a:off x="5959245" y="4133549"/>
                  <a:ext cx="647313" cy="1907652"/>
                </a:xfrm>
                <a:prstGeom prst="homePlate">
                  <a:avLst/>
                </a:prstGeom>
                <a:solidFill>
                  <a:srgbClr val="953735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" name="Pentagon 6"/>
                <p:cNvSpPr/>
                <p:nvPr/>
              </p:nvSpPr>
              <p:spPr>
                <a:xfrm rot="10800000">
                  <a:off x="6411835" y="4146989"/>
                  <a:ext cx="528192" cy="1894212"/>
                </a:xfrm>
                <a:prstGeom prst="homePlate">
                  <a:avLst/>
                </a:prstGeom>
                <a:solidFill>
                  <a:srgbClr val="953735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 sz="1600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 rot="16200000">
                <a:off x="3543492" y="854232"/>
                <a:ext cx="1835557" cy="711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>
                    <a:solidFill>
                      <a:schemeClr val="bg1"/>
                    </a:solidFill>
                  </a:rPr>
                  <a:t>Esporte para toda a vida</a:t>
                </a:r>
              </a:p>
              <a:p>
                <a:pPr algn="ctr"/>
                <a:r>
                  <a:rPr lang="pt-BR" dirty="0" smtClean="0">
                    <a:solidFill>
                      <a:schemeClr val="bg1"/>
                    </a:solidFill>
                  </a:rPr>
                  <a:t>(esporte de lazer)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122001" y="1060293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138771" y="2063394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1416190" y="2943205"/>
                <a:ext cx="5719244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1454929" y="3756919"/>
                <a:ext cx="5680505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 rot="16200000">
                <a:off x="1314832" y="2256468"/>
                <a:ext cx="823915" cy="575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dirty="0" smtClean="0">
                    <a:solidFill>
                      <a:srgbClr val="FFFFFF"/>
                    </a:solidFill>
                  </a:rPr>
                  <a:t>Treinar para vencer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1348805" y="3048757"/>
                <a:ext cx="823915" cy="575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400" dirty="0" smtClean="0">
                    <a:solidFill>
                      <a:srgbClr val="FFFFFF"/>
                    </a:solidFill>
                  </a:rPr>
                  <a:t>Treinar para competir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0800000">
                <a:off x="1386011" y="3769615"/>
                <a:ext cx="1211911" cy="347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200" dirty="0" smtClean="0">
                    <a:solidFill>
                      <a:srgbClr val="FFFFFF"/>
                    </a:solidFill>
                  </a:rPr>
                  <a:t>Iniciação ao treinamento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0800000">
                <a:off x="1504340" y="4271615"/>
                <a:ext cx="4590849" cy="301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000" dirty="0" smtClean="0">
                    <a:solidFill>
                      <a:srgbClr val="FFFFFF"/>
                    </a:solidFill>
                  </a:rPr>
                  <a:t>Aprender a praticar</a:t>
                </a:r>
                <a:endParaRPr lang="pt-BR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0800000">
                <a:off x="1504342" y="4907205"/>
                <a:ext cx="4414573" cy="301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000" dirty="0" smtClean="0">
                    <a:solidFill>
                      <a:srgbClr val="FFFFFF"/>
                    </a:solidFill>
                  </a:rPr>
                  <a:t>Fundamentos</a:t>
                </a:r>
                <a:endParaRPr lang="pt-BR" sz="20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0800000">
                <a:off x="1504341" y="5553027"/>
                <a:ext cx="4414572" cy="301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2000" dirty="0" smtClean="0">
                    <a:solidFill>
                      <a:srgbClr val="FFFFFF"/>
                    </a:solidFill>
                  </a:rPr>
                  <a:t>Início da vivência esportiva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rot="16200000">
                <a:off x="5299317" y="4894613"/>
                <a:ext cx="1904150" cy="37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dirty="0" smtClean="0">
                    <a:solidFill>
                      <a:srgbClr val="FFFFFF"/>
                    </a:solidFill>
                  </a:rPr>
                  <a:t>Primeiro Contato</a:t>
                </a:r>
                <a:endParaRPr lang="pt-BR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6200000">
                <a:off x="5840729" y="4911133"/>
                <a:ext cx="1817619" cy="372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sz="1600" dirty="0" smtClean="0">
                    <a:solidFill>
                      <a:srgbClr val="FFFFFF"/>
                    </a:solidFill>
                  </a:rPr>
                  <a:t>Sensibilização</a:t>
                </a:r>
                <a:endParaRPr lang="pt-BR" sz="16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4903036">
                <a:off x="722029" y="1929975"/>
                <a:ext cx="4064890" cy="406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>
                    <a:solidFill>
                      <a:srgbClr val="FFFFFF"/>
                    </a:solidFill>
                  </a:rPr>
                  <a:t>Competição  durante a vida</a:t>
                </a:r>
                <a:endParaRPr lang="pt-BR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 rot="16200000">
              <a:off x="5945943" y="830118"/>
              <a:ext cx="1728031" cy="338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Progressão etária</a:t>
              </a:r>
              <a:endParaRPr lang="pt-BR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106221" y="4405901"/>
              <a:ext cx="348708" cy="189421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1093320" y="2354837"/>
              <a:ext cx="348708" cy="203762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504075" y="2918769"/>
              <a:ext cx="1565870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Excelência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344470" y="5140241"/>
              <a:ext cx="1907654" cy="412090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dirty="0" smtClean="0">
                  <a:solidFill>
                    <a:schemeClr val="bg1"/>
                  </a:solidFill>
                </a:rPr>
                <a:t>Formação Esportiva</a:t>
              </a:r>
              <a:endParaRPr lang="pt-BR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CaixaDeTexto 15"/>
          <p:cNvSpPr txBox="1"/>
          <p:nvPr/>
        </p:nvSpPr>
        <p:spPr>
          <a:xfrm>
            <a:off x="713703" y="148165"/>
            <a:ext cx="3377245" cy="646331"/>
          </a:xfrm>
          <a:prstGeom prst="rect">
            <a:avLst/>
          </a:prstGeom>
          <a:solidFill>
            <a:srgbClr val="953735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Estrutural, distributiva e acesso universal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4165149" y="167535"/>
            <a:ext cx="1821058" cy="646331"/>
          </a:xfrm>
          <a:prstGeom prst="rect">
            <a:avLst/>
          </a:prstGeom>
          <a:solidFill>
            <a:srgbClr val="0066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Regulatória e focalizada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6032233" y="161386"/>
            <a:ext cx="2687695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Distributiva e acesso universal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713704" y="817231"/>
            <a:ext cx="3377244" cy="369332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Distributiva e focalizada</a:t>
            </a:r>
            <a:endParaRPr lang="pt-BR" dirty="0">
              <a:solidFill>
                <a:schemeClr val="bg1"/>
              </a:solidFill>
            </a:endParaRPr>
          </a:p>
        </p:txBody>
      </p:sp>
      <p:cxnSp>
        <p:nvCxnSpPr>
          <p:cNvPr id="34" name="Conector reto 33"/>
          <p:cNvCxnSpPr/>
          <p:nvPr/>
        </p:nvCxnSpPr>
        <p:spPr>
          <a:xfrm flipH="1">
            <a:off x="726941" y="1591275"/>
            <a:ext cx="13517" cy="46860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/>
          <p:cNvSpPr txBox="1"/>
          <p:nvPr/>
        </p:nvSpPr>
        <p:spPr>
          <a:xfrm rot="16200000">
            <a:off x="-244334" y="2276138"/>
            <a:ext cx="162672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População atendida</a:t>
            </a:r>
            <a:endParaRPr lang="pt-B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Pentagon 7"/>
          <p:cNvSpPr/>
          <p:nvPr/>
        </p:nvSpPr>
        <p:spPr>
          <a:xfrm rot="16200000">
            <a:off x="1795774" y="4162567"/>
            <a:ext cx="588377" cy="2535167"/>
          </a:xfrm>
          <a:prstGeom prst="homePlate">
            <a:avLst/>
          </a:prstGeom>
          <a:solidFill>
            <a:srgbClr val="953735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9" name="TextBox 30"/>
          <p:cNvSpPr txBox="1"/>
          <p:nvPr/>
        </p:nvSpPr>
        <p:spPr>
          <a:xfrm>
            <a:off x="798345" y="5290750"/>
            <a:ext cx="2530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>
                <a:solidFill>
                  <a:srgbClr val="FFFFFF"/>
                </a:solidFill>
              </a:rPr>
              <a:t>Múltiplas vivências</a:t>
            </a:r>
            <a:endParaRPr lang="pt-BR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441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pt-BR" sz="4800" b="1" dirty="0" smtClean="0">
                <a:solidFill>
                  <a:srgbClr val="0070C0"/>
                </a:solidFill>
              </a:rPr>
              <a:t>Os papéis dos entes federativos</a:t>
            </a:r>
            <a:endParaRPr lang="pt-BR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465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gular Pentagon 8"/>
          <p:cNvSpPr/>
          <p:nvPr/>
        </p:nvSpPr>
        <p:spPr>
          <a:xfrm rot="5400000">
            <a:off x="3140163" y="1873818"/>
            <a:ext cx="4281112" cy="4387016"/>
          </a:xfrm>
          <a:custGeom>
            <a:avLst/>
            <a:gdLst>
              <a:gd name="connsiteX0" fmla="*/ 2 w 1812463"/>
              <a:gd name="connsiteY0" fmla="*/ 673422 h 1763045"/>
              <a:gd name="connsiteX1" fmla="*/ 906232 w 1812463"/>
              <a:gd name="connsiteY1" fmla="*/ 0 h 1763045"/>
              <a:gd name="connsiteX2" fmla="*/ 1812461 w 1812463"/>
              <a:gd name="connsiteY2" fmla="*/ 673422 h 1763045"/>
              <a:gd name="connsiteX3" fmla="*/ 1466312 w 1812463"/>
              <a:gd name="connsiteY3" fmla="*/ 1763041 h 1763045"/>
              <a:gd name="connsiteX4" fmla="*/ 346151 w 1812463"/>
              <a:gd name="connsiteY4" fmla="*/ 1763041 h 1763045"/>
              <a:gd name="connsiteX5" fmla="*/ 2 w 1812463"/>
              <a:gd name="connsiteY5" fmla="*/ 673422 h 1763045"/>
              <a:gd name="connsiteX0" fmla="*/ 0 w 2083712"/>
              <a:gd name="connsiteY0" fmla="*/ 1425491 h 1763041"/>
              <a:gd name="connsiteX1" fmla="*/ 1177483 w 2083712"/>
              <a:gd name="connsiteY1" fmla="*/ 0 h 1763041"/>
              <a:gd name="connsiteX2" fmla="*/ 2083712 w 2083712"/>
              <a:gd name="connsiteY2" fmla="*/ 673422 h 1763041"/>
              <a:gd name="connsiteX3" fmla="*/ 1737563 w 2083712"/>
              <a:gd name="connsiteY3" fmla="*/ 1763041 h 1763041"/>
              <a:gd name="connsiteX4" fmla="*/ 617402 w 2083712"/>
              <a:gd name="connsiteY4" fmla="*/ 1763041 h 1763041"/>
              <a:gd name="connsiteX5" fmla="*/ 0 w 2083712"/>
              <a:gd name="connsiteY5" fmla="*/ 1425491 h 1763041"/>
              <a:gd name="connsiteX0" fmla="*/ 0 w 2133031"/>
              <a:gd name="connsiteY0" fmla="*/ 44644 h 1763041"/>
              <a:gd name="connsiteX1" fmla="*/ 1226802 w 2133031"/>
              <a:gd name="connsiteY1" fmla="*/ 0 h 1763041"/>
              <a:gd name="connsiteX2" fmla="*/ 2133031 w 2133031"/>
              <a:gd name="connsiteY2" fmla="*/ 673422 h 1763041"/>
              <a:gd name="connsiteX3" fmla="*/ 1786882 w 2133031"/>
              <a:gd name="connsiteY3" fmla="*/ 1763041 h 1763041"/>
              <a:gd name="connsiteX4" fmla="*/ 666721 w 2133031"/>
              <a:gd name="connsiteY4" fmla="*/ 1763041 h 1763041"/>
              <a:gd name="connsiteX5" fmla="*/ 0 w 2133031"/>
              <a:gd name="connsiteY5" fmla="*/ 44644 h 1763041"/>
              <a:gd name="connsiteX0" fmla="*/ 0 w 2317977"/>
              <a:gd name="connsiteY0" fmla="*/ 44644 h 1763041"/>
              <a:gd name="connsiteX1" fmla="*/ 1226802 w 2317977"/>
              <a:gd name="connsiteY1" fmla="*/ 0 h 1763041"/>
              <a:gd name="connsiteX2" fmla="*/ 2317977 w 2317977"/>
              <a:gd name="connsiteY2" fmla="*/ 685751 h 1763041"/>
              <a:gd name="connsiteX3" fmla="*/ 1786882 w 2317977"/>
              <a:gd name="connsiteY3" fmla="*/ 1763041 h 1763041"/>
              <a:gd name="connsiteX4" fmla="*/ 666721 w 2317977"/>
              <a:gd name="connsiteY4" fmla="*/ 1763041 h 1763041"/>
              <a:gd name="connsiteX5" fmla="*/ 0 w 2317977"/>
              <a:gd name="connsiteY5" fmla="*/ 44644 h 1763041"/>
              <a:gd name="connsiteX0" fmla="*/ 0 w 2336473"/>
              <a:gd name="connsiteY0" fmla="*/ 192592 h 1910989"/>
              <a:gd name="connsiteX1" fmla="*/ 2336473 w 2336473"/>
              <a:gd name="connsiteY1" fmla="*/ 0 h 1910989"/>
              <a:gd name="connsiteX2" fmla="*/ 2317977 w 2336473"/>
              <a:gd name="connsiteY2" fmla="*/ 833699 h 1910989"/>
              <a:gd name="connsiteX3" fmla="*/ 1786882 w 2336473"/>
              <a:gd name="connsiteY3" fmla="*/ 1910989 h 1910989"/>
              <a:gd name="connsiteX4" fmla="*/ 666721 w 2336473"/>
              <a:gd name="connsiteY4" fmla="*/ 1910989 h 1910989"/>
              <a:gd name="connsiteX5" fmla="*/ 0 w 2336473"/>
              <a:gd name="connsiteY5" fmla="*/ 192592 h 1910989"/>
              <a:gd name="connsiteX0" fmla="*/ 0 w 2336473"/>
              <a:gd name="connsiteY0" fmla="*/ 192592 h 1923318"/>
              <a:gd name="connsiteX1" fmla="*/ 2336473 w 2336473"/>
              <a:gd name="connsiteY1" fmla="*/ 0 h 1923318"/>
              <a:gd name="connsiteX2" fmla="*/ 2317977 w 2336473"/>
              <a:gd name="connsiteY2" fmla="*/ 833699 h 1923318"/>
              <a:gd name="connsiteX3" fmla="*/ 1786882 w 2336473"/>
              <a:gd name="connsiteY3" fmla="*/ 1910989 h 1923318"/>
              <a:gd name="connsiteX4" fmla="*/ 1270876 w 2336473"/>
              <a:gd name="connsiteY4" fmla="*/ 1923318 h 1923318"/>
              <a:gd name="connsiteX5" fmla="*/ 0 w 2336473"/>
              <a:gd name="connsiteY5" fmla="*/ 192592 h 1923318"/>
              <a:gd name="connsiteX0" fmla="*/ 0 w 2447440"/>
              <a:gd name="connsiteY0" fmla="*/ 0 h 1952648"/>
              <a:gd name="connsiteX1" fmla="*/ 2447440 w 2447440"/>
              <a:gd name="connsiteY1" fmla="*/ 29330 h 1952648"/>
              <a:gd name="connsiteX2" fmla="*/ 2428944 w 2447440"/>
              <a:gd name="connsiteY2" fmla="*/ 863029 h 1952648"/>
              <a:gd name="connsiteX3" fmla="*/ 1897849 w 2447440"/>
              <a:gd name="connsiteY3" fmla="*/ 1940319 h 1952648"/>
              <a:gd name="connsiteX4" fmla="*/ 1381843 w 2447440"/>
              <a:gd name="connsiteY4" fmla="*/ 1952648 h 1952648"/>
              <a:gd name="connsiteX5" fmla="*/ 0 w 2447440"/>
              <a:gd name="connsiteY5" fmla="*/ 0 h 1952648"/>
              <a:gd name="connsiteX0" fmla="*/ 0 w 2422781"/>
              <a:gd name="connsiteY0" fmla="*/ 7657 h 1923318"/>
              <a:gd name="connsiteX1" fmla="*/ 2422781 w 2422781"/>
              <a:gd name="connsiteY1" fmla="*/ 0 h 1923318"/>
              <a:gd name="connsiteX2" fmla="*/ 2404285 w 2422781"/>
              <a:gd name="connsiteY2" fmla="*/ 833699 h 1923318"/>
              <a:gd name="connsiteX3" fmla="*/ 1873190 w 2422781"/>
              <a:gd name="connsiteY3" fmla="*/ 1910989 h 1923318"/>
              <a:gd name="connsiteX4" fmla="*/ 1357184 w 2422781"/>
              <a:gd name="connsiteY4" fmla="*/ 1923318 h 1923318"/>
              <a:gd name="connsiteX5" fmla="*/ 0 w 2422781"/>
              <a:gd name="connsiteY5" fmla="*/ 7657 h 1923318"/>
              <a:gd name="connsiteX0" fmla="*/ 0 w 2422781"/>
              <a:gd name="connsiteY0" fmla="*/ 266400 h 2182061"/>
              <a:gd name="connsiteX1" fmla="*/ 2422781 w 2422781"/>
              <a:gd name="connsiteY1" fmla="*/ 0 h 2182061"/>
              <a:gd name="connsiteX2" fmla="*/ 2404285 w 2422781"/>
              <a:gd name="connsiteY2" fmla="*/ 1092442 h 2182061"/>
              <a:gd name="connsiteX3" fmla="*/ 1873190 w 2422781"/>
              <a:gd name="connsiteY3" fmla="*/ 2169732 h 2182061"/>
              <a:gd name="connsiteX4" fmla="*/ 1357184 w 2422781"/>
              <a:gd name="connsiteY4" fmla="*/ 2182061 h 2182061"/>
              <a:gd name="connsiteX5" fmla="*/ 0 w 2422781"/>
              <a:gd name="connsiteY5" fmla="*/ 266400 h 2182061"/>
              <a:gd name="connsiteX0" fmla="*/ 0 w 2452940"/>
              <a:gd name="connsiteY0" fmla="*/ 0 h 2183028"/>
              <a:gd name="connsiteX1" fmla="*/ 2452940 w 2452940"/>
              <a:gd name="connsiteY1" fmla="*/ 967 h 2183028"/>
              <a:gd name="connsiteX2" fmla="*/ 2434444 w 2452940"/>
              <a:gd name="connsiteY2" fmla="*/ 1093409 h 2183028"/>
              <a:gd name="connsiteX3" fmla="*/ 1903349 w 2452940"/>
              <a:gd name="connsiteY3" fmla="*/ 2170699 h 2183028"/>
              <a:gd name="connsiteX4" fmla="*/ 1387343 w 2452940"/>
              <a:gd name="connsiteY4" fmla="*/ 2183028 h 2183028"/>
              <a:gd name="connsiteX5" fmla="*/ 0 w 2452940"/>
              <a:gd name="connsiteY5" fmla="*/ 0 h 2183028"/>
              <a:gd name="connsiteX0" fmla="*/ 0 w 2454551"/>
              <a:gd name="connsiteY0" fmla="*/ 0 h 2183028"/>
              <a:gd name="connsiteX1" fmla="*/ 2452940 w 2454551"/>
              <a:gd name="connsiteY1" fmla="*/ 967 h 2183028"/>
              <a:gd name="connsiteX2" fmla="*/ 2454551 w 2454551"/>
              <a:gd name="connsiteY2" fmla="*/ 679421 h 2183028"/>
              <a:gd name="connsiteX3" fmla="*/ 1903349 w 2454551"/>
              <a:gd name="connsiteY3" fmla="*/ 2170699 h 2183028"/>
              <a:gd name="connsiteX4" fmla="*/ 1387343 w 2454551"/>
              <a:gd name="connsiteY4" fmla="*/ 2183028 h 2183028"/>
              <a:gd name="connsiteX5" fmla="*/ 0 w 2454551"/>
              <a:gd name="connsiteY5" fmla="*/ 0 h 2183028"/>
              <a:gd name="connsiteX0" fmla="*/ 0 w 2454551"/>
              <a:gd name="connsiteY0" fmla="*/ 0 h 2174403"/>
              <a:gd name="connsiteX1" fmla="*/ 2452940 w 2454551"/>
              <a:gd name="connsiteY1" fmla="*/ 967 h 2174403"/>
              <a:gd name="connsiteX2" fmla="*/ 2454551 w 2454551"/>
              <a:gd name="connsiteY2" fmla="*/ 679421 h 2174403"/>
              <a:gd name="connsiteX3" fmla="*/ 1903349 w 2454551"/>
              <a:gd name="connsiteY3" fmla="*/ 2170699 h 2174403"/>
              <a:gd name="connsiteX4" fmla="*/ 1196335 w 2454551"/>
              <a:gd name="connsiteY4" fmla="*/ 2174403 h 2174403"/>
              <a:gd name="connsiteX5" fmla="*/ 0 w 2454551"/>
              <a:gd name="connsiteY5" fmla="*/ 0 h 2174403"/>
              <a:gd name="connsiteX0" fmla="*/ 0 w 2454551"/>
              <a:gd name="connsiteY0" fmla="*/ 0 h 2187948"/>
              <a:gd name="connsiteX1" fmla="*/ 2452940 w 2454551"/>
              <a:gd name="connsiteY1" fmla="*/ 967 h 2187948"/>
              <a:gd name="connsiteX2" fmla="*/ 2454551 w 2454551"/>
              <a:gd name="connsiteY2" fmla="*/ 679421 h 2187948"/>
              <a:gd name="connsiteX3" fmla="*/ 1782713 w 2454551"/>
              <a:gd name="connsiteY3" fmla="*/ 2187948 h 2187948"/>
              <a:gd name="connsiteX4" fmla="*/ 1196335 w 2454551"/>
              <a:gd name="connsiteY4" fmla="*/ 2174403 h 2187948"/>
              <a:gd name="connsiteX5" fmla="*/ 0 w 2454551"/>
              <a:gd name="connsiteY5" fmla="*/ 0 h 2187948"/>
              <a:gd name="connsiteX0" fmla="*/ 0 w 2868442"/>
              <a:gd name="connsiteY0" fmla="*/ 0 h 2670934"/>
              <a:gd name="connsiteX1" fmla="*/ 2452940 w 2868442"/>
              <a:gd name="connsiteY1" fmla="*/ 967 h 2670934"/>
              <a:gd name="connsiteX2" fmla="*/ 2454551 w 2868442"/>
              <a:gd name="connsiteY2" fmla="*/ 679421 h 2670934"/>
              <a:gd name="connsiteX3" fmla="*/ 2868442 w 2868442"/>
              <a:gd name="connsiteY3" fmla="*/ 2670934 h 2670934"/>
              <a:gd name="connsiteX4" fmla="*/ 1196335 w 2868442"/>
              <a:gd name="connsiteY4" fmla="*/ 2174403 h 2670934"/>
              <a:gd name="connsiteX5" fmla="*/ 0 w 2868442"/>
              <a:gd name="connsiteY5" fmla="*/ 0 h 2670934"/>
              <a:gd name="connsiteX0" fmla="*/ 0 w 2868442"/>
              <a:gd name="connsiteY0" fmla="*/ 0 h 2735011"/>
              <a:gd name="connsiteX1" fmla="*/ 2452940 w 2868442"/>
              <a:gd name="connsiteY1" fmla="*/ 967 h 2735011"/>
              <a:gd name="connsiteX2" fmla="*/ 2454551 w 2868442"/>
              <a:gd name="connsiteY2" fmla="*/ 679421 h 2735011"/>
              <a:gd name="connsiteX3" fmla="*/ 2868442 w 2868442"/>
              <a:gd name="connsiteY3" fmla="*/ 2670934 h 2735011"/>
              <a:gd name="connsiteX4" fmla="*/ 1789465 w 2868442"/>
              <a:gd name="connsiteY4" fmla="*/ 2735011 h 2735011"/>
              <a:gd name="connsiteX5" fmla="*/ 0 w 2868442"/>
              <a:gd name="connsiteY5" fmla="*/ 0 h 2735011"/>
              <a:gd name="connsiteX0" fmla="*/ 0 w 2898601"/>
              <a:gd name="connsiteY0" fmla="*/ 0 h 2735011"/>
              <a:gd name="connsiteX1" fmla="*/ 2452940 w 2898601"/>
              <a:gd name="connsiteY1" fmla="*/ 967 h 2735011"/>
              <a:gd name="connsiteX2" fmla="*/ 2454551 w 2898601"/>
              <a:gd name="connsiteY2" fmla="*/ 679421 h 2735011"/>
              <a:gd name="connsiteX3" fmla="*/ 2898601 w 2898601"/>
              <a:gd name="connsiteY3" fmla="*/ 2731308 h 2735011"/>
              <a:gd name="connsiteX4" fmla="*/ 1789465 w 2898601"/>
              <a:gd name="connsiteY4" fmla="*/ 2735011 h 2735011"/>
              <a:gd name="connsiteX5" fmla="*/ 0 w 2898601"/>
              <a:gd name="connsiteY5" fmla="*/ 0 h 2735011"/>
              <a:gd name="connsiteX0" fmla="*/ 0 w 2938813"/>
              <a:gd name="connsiteY0" fmla="*/ 0 h 2735011"/>
              <a:gd name="connsiteX1" fmla="*/ 2493152 w 2938813"/>
              <a:gd name="connsiteY1" fmla="*/ 967 h 2735011"/>
              <a:gd name="connsiteX2" fmla="*/ 2494763 w 2938813"/>
              <a:gd name="connsiteY2" fmla="*/ 679421 h 2735011"/>
              <a:gd name="connsiteX3" fmla="*/ 2938813 w 2938813"/>
              <a:gd name="connsiteY3" fmla="*/ 2731308 h 2735011"/>
              <a:gd name="connsiteX4" fmla="*/ 1829677 w 2938813"/>
              <a:gd name="connsiteY4" fmla="*/ 2735011 h 2735011"/>
              <a:gd name="connsiteX5" fmla="*/ 0 w 2938813"/>
              <a:gd name="connsiteY5" fmla="*/ 0 h 2735011"/>
              <a:gd name="connsiteX0" fmla="*/ 0 w 2945538"/>
              <a:gd name="connsiteY0" fmla="*/ 0 h 2735011"/>
              <a:gd name="connsiteX1" fmla="*/ 2945538 w 2945538"/>
              <a:gd name="connsiteY1" fmla="*/ 967 h 2735011"/>
              <a:gd name="connsiteX2" fmla="*/ 2494763 w 2945538"/>
              <a:gd name="connsiteY2" fmla="*/ 679421 h 2735011"/>
              <a:gd name="connsiteX3" fmla="*/ 2938813 w 2945538"/>
              <a:gd name="connsiteY3" fmla="*/ 2731308 h 2735011"/>
              <a:gd name="connsiteX4" fmla="*/ 1829677 w 2945538"/>
              <a:gd name="connsiteY4" fmla="*/ 2735011 h 2735011"/>
              <a:gd name="connsiteX5" fmla="*/ 0 w 2945538"/>
              <a:gd name="connsiteY5" fmla="*/ 0 h 2735011"/>
              <a:gd name="connsiteX0" fmla="*/ 0 w 3821764"/>
              <a:gd name="connsiteY0" fmla="*/ 0 h 2735011"/>
              <a:gd name="connsiteX1" fmla="*/ 2945538 w 3821764"/>
              <a:gd name="connsiteY1" fmla="*/ 967 h 2735011"/>
              <a:gd name="connsiteX2" fmla="*/ 3821764 w 3821764"/>
              <a:gd name="connsiteY2" fmla="*/ 851916 h 2735011"/>
              <a:gd name="connsiteX3" fmla="*/ 2938813 w 3821764"/>
              <a:gd name="connsiteY3" fmla="*/ 2731308 h 2735011"/>
              <a:gd name="connsiteX4" fmla="*/ 1829677 w 3821764"/>
              <a:gd name="connsiteY4" fmla="*/ 2735011 h 2735011"/>
              <a:gd name="connsiteX5" fmla="*/ 0 w 3821764"/>
              <a:gd name="connsiteY5" fmla="*/ 0 h 2735011"/>
              <a:gd name="connsiteX0" fmla="*/ 0 w 3840259"/>
              <a:gd name="connsiteY0" fmla="*/ 0 h 2735011"/>
              <a:gd name="connsiteX1" fmla="*/ 3840259 w 3840259"/>
              <a:gd name="connsiteY1" fmla="*/ 9592 h 2735011"/>
              <a:gd name="connsiteX2" fmla="*/ 3821764 w 3840259"/>
              <a:gd name="connsiteY2" fmla="*/ 851916 h 2735011"/>
              <a:gd name="connsiteX3" fmla="*/ 2938813 w 3840259"/>
              <a:gd name="connsiteY3" fmla="*/ 2731308 h 2735011"/>
              <a:gd name="connsiteX4" fmla="*/ 1829677 w 3840259"/>
              <a:gd name="connsiteY4" fmla="*/ 2735011 h 2735011"/>
              <a:gd name="connsiteX5" fmla="*/ 0 w 3840259"/>
              <a:gd name="connsiteY5" fmla="*/ 0 h 2735011"/>
              <a:gd name="connsiteX0" fmla="*/ 0 w 3840259"/>
              <a:gd name="connsiteY0" fmla="*/ 0 h 2783057"/>
              <a:gd name="connsiteX1" fmla="*/ 3840259 w 3840259"/>
              <a:gd name="connsiteY1" fmla="*/ 9592 h 2783057"/>
              <a:gd name="connsiteX2" fmla="*/ 3821764 w 3840259"/>
              <a:gd name="connsiteY2" fmla="*/ 851916 h 2783057"/>
              <a:gd name="connsiteX3" fmla="*/ 2888548 w 3840259"/>
              <a:gd name="connsiteY3" fmla="*/ 2783057 h 2783057"/>
              <a:gd name="connsiteX4" fmla="*/ 1829677 w 3840259"/>
              <a:gd name="connsiteY4" fmla="*/ 2735011 h 2783057"/>
              <a:gd name="connsiteX5" fmla="*/ 0 w 3840259"/>
              <a:gd name="connsiteY5" fmla="*/ 0 h 2783057"/>
              <a:gd name="connsiteX0" fmla="*/ 0 w 3840259"/>
              <a:gd name="connsiteY0" fmla="*/ 0 h 2786760"/>
              <a:gd name="connsiteX1" fmla="*/ 3840259 w 3840259"/>
              <a:gd name="connsiteY1" fmla="*/ 9592 h 2786760"/>
              <a:gd name="connsiteX2" fmla="*/ 3821764 w 3840259"/>
              <a:gd name="connsiteY2" fmla="*/ 851916 h 2786760"/>
              <a:gd name="connsiteX3" fmla="*/ 2888548 w 3840259"/>
              <a:gd name="connsiteY3" fmla="*/ 2783057 h 2786760"/>
              <a:gd name="connsiteX4" fmla="*/ 1829677 w 3840259"/>
              <a:gd name="connsiteY4" fmla="*/ 2786760 h 2786760"/>
              <a:gd name="connsiteX5" fmla="*/ 0 w 3840259"/>
              <a:gd name="connsiteY5" fmla="*/ 0 h 2786760"/>
              <a:gd name="connsiteX0" fmla="*/ 0 w 3840259"/>
              <a:gd name="connsiteY0" fmla="*/ 16282 h 2777168"/>
              <a:gd name="connsiteX1" fmla="*/ 3840259 w 3840259"/>
              <a:gd name="connsiteY1" fmla="*/ 0 h 2777168"/>
              <a:gd name="connsiteX2" fmla="*/ 3821764 w 3840259"/>
              <a:gd name="connsiteY2" fmla="*/ 842324 h 2777168"/>
              <a:gd name="connsiteX3" fmla="*/ 2888548 w 3840259"/>
              <a:gd name="connsiteY3" fmla="*/ 2773465 h 2777168"/>
              <a:gd name="connsiteX4" fmla="*/ 1829677 w 3840259"/>
              <a:gd name="connsiteY4" fmla="*/ 2777168 h 2777168"/>
              <a:gd name="connsiteX5" fmla="*/ 0 w 3840259"/>
              <a:gd name="connsiteY5" fmla="*/ 16282 h 277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0259" h="2777168">
                <a:moveTo>
                  <a:pt x="0" y="16282"/>
                </a:moveTo>
                <a:lnTo>
                  <a:pt x="3840259" y="0"/>
                </a:lnTo>
                <a:lnTo>
                  <a:pt x="3821764" y="842324"/>
                </a:lnTo>
                <a:lnTo>
                  <a:pt x="2888548" y="2773465"/>
                </a:lnTo>
                <a:lnTo>
                  <a:pt x="1829677" y="2777168"/>
                </a:lnTo>
                <a:lnTo>
                  <a:pt x="0" y="1628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6" name="Conector reto 45"/>
          <p:cNvCxnSpPr/>
          <p:nvPr/>
        </p:nvCxnSpPr>
        <p:spPr>
          <a:xfrm flipH="1">
            <a:off x="753445" y="1564772"/>
            <a:ext cx="13517" cy="46860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aixaDeTexto 46"/>
          <p:cNvSpPr txBox="1"/>
          <p:nvPr/>
        </p:nvSpPr>
        <p:spPr>
          <a:xfrm rot="16200000">
            <a:off x="-205320" y="2187988"/>
            <a:ext cx="1626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População atendida</a:t>
            </a:r>
            <a:endParaRPr lang="pt-B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Group 33"/>
          <p:cNvGrpSpPr/>
          <p:nvPr/>
        </p:nvGrpSpPr>
        <p:grpSpPr>
          <a:xfrm rot="5400000">
            <a:off x="1465065" y="729001"/>
            <a:ext cx="5495524" cy="6522801"/>
            <a:chOff x="1122001" y="165013"/>
            <a:chExt cx="6045983" cy="5876191"/>
          </a:xfrm>
        </p:grpSpPr>
        <p:grpSp>
          <p:nvGrpSpPr>
            <p:cNvPr id="3" name="Group 15"/>
            <p:cNvGrpSpPr/>
            <p:nvPr/>
          </p:nvGrpSpPr>
          <p:grpSpPr>
            <a:xfrm>
              <a:off x="1439185" y="165013"/>
              <a:ext cx="5398784" cy="5876191"/>
              <a:chOff x="1439185" y="165013"/>
              <a:chExt cx="5398784" cy="5876191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467233" y="5412426"/>
                <a:ext cx="5153805" cy="616449"/>
              </a:xfrm>
              <a:prstGeom prst="rect">
                <a:avLst/>
              </a:prstGeom>
              <a:solidFill>
                <a:srgbClr val="FF8819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467233" y="4763441"/>
                <a:ext cx="5153805" cy="616449"/>
              </a:xfrm>
              <a:prstGeom prst="rect">
                <a:avLst/>
              </a:prstGeom>
              <a:solidFill>
                <a:srgbClr val="FF8819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489535" y="4134664"/>
                <a:ext cx="5079401" cy="616449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8" name="Pentagon 7"/>
              <p:cNvSpPr/>
              <p:nvPr/>
            </p:nvSpPr>
            <p:spPr>
              <a:xfrm rot="10800000">
                <a:off x="5755121" y="4133551"/>
                <a:ext cx="647312" cy="1907652"/>
              </a:xfrm>
              <a:prstGeom prst="homePlate">
                <a:avLst/>
              </a:prstGeom>
              <a:solidFill>
                <a:srgbClr val="FF8819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Pentagon 6"/>
              <p:cNvSpPr/>
              <p:nvPr/>
            </p:nvSpPr>
            <p:spPr>
              <a:xfrm rot="10800000">
                <a:off x="6309778" y="4146992"/>
                <a:ext cx="528191" cy="1894212"/>
              </a:xfrm>
              <a:prstGeom prst="homePlate">
                <a:avLst/>
              </a:prstGeom>
              <a:solidFill>
                <a:srgbClr val="FF8819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9" name="Regular Pentagon 8"/>
              <p:cNvSpPr/>
              <p:nvPr/>
            </p:nvSpPr>
            <p:spPr>
              <a:xfrm>
                <a:off x="1874656" y="165013"/>
                <a:ext cx="4709936" cy="3969933"/>
              </a:xfrm>
              <a:custGeom>
                <a:avLst/>
                <a:gdLst>
                  <a:gd name="connsiteX0" fmla="*/ 2 w 1812463"/>
                  <a:gd name="connsiteY0" fmla="*/ 673422 h 1763045"/>
                  <a:gd name="connsiteX1" fmla="*/ 906232 w 1812463"/>
                  <a:gd name="connsiteY1" fmla="*/ 0 h 1763045"/>
                  <a:gd name="connsiteX2" fmla="*/ 1812461 w 1812463"/>
                  <a:gd name="connsiteY2" fmla="*/ 673422 h 1763045"/>
                  <a:gd name="connsiteX3" fmla="*/ 1466312 w 1812463"/>
                  <a:gd name="connsiteY3" fmla="*/ 1763041 h 1763045"/>
                  <a:gd name="connsiteX4" fmla="*/ 346151 w 1812463"/>
                  <a:gd name="connsiteY4" fmla="*/ 1763041 h 1763045"/>
                  <a:gd name="connsiteX5" fmla="*/ 2 w 1812463"/>
                  <a:gd name="connsiteY5" fmla="*/ 673422 h 1763045"/>
                  <a:gd name="connsiteX0" fmla="*/ 0 w 2083712"/>
                  <a:gd name="connsiteY0" fmla="*/ 1425491 h 1763041"/>
                  <a:gd name="connsiteX1" fmla="*/ 1177483 w 2083712"/>
                  <a:gd name="connsiteY1" fmla="*/ 0 h 1763041"/>
                  <a:gd name="connsiteX2" fmla="*/ 2083712 w 2083712"/>
                  <a:gd name="connsiteY2" fmla="*/ 673422 h 1763041"/>
                  <a:gd name="connsiteX3" fmla="*/ 1737563 w 2083712"/>
                  <a:gd name="connsiteY3" fmla="*/ 1763041 h 1763041"/>
                  <a:gd name="connsiteX4" fmla="*/ 617402 w 2083712"/>
                  <a:gd name="connsiteY4" fmla="*/ 1763041 h 1763041"/>
                  <a:gd name="connsiteX5" fmla="*/ 0 w 2083712"/>
                  <a:gd name="connsiteY5" fmla="*/ 1425491 h 1763041"/>
                  <a:gd name="connsiteX0" fmla="*/ 0 w 2133031"/>
                  <a:gd name="connsiteY0" fmla="*/ 44644 h 1763041"/>
                  <a:gd name="connsiteX1" fmla="*/ 1226802 w 2133031"/>
                  <a:gd name="connsiteY1" fmla="*/ 0 h 1763041"/>
                  <a:gd name="connsiteX2" fmla="*/ 2133031 w 2133031"/>
                  <a:gd name="connsiteY2" fmla="*/ 673422 h 1763041"/>
                  <a:gd name="connsiteX3" fmla="*/ 1786882 w 2133031"/>
                  <a:gd name="connsiteY3" fmla="*/ 1763041 h 1763041"/>
                  <a:gd name="connsiteX4" fmla="*/ 666721 w 2133031"/>
                  <a:gd name="connsiteY4" fmla="*/ 1763041 h 1763041"/>
                  <a:gd name="connsiteX5" fmla="*/ 0 w 2133031"/>
                  <a:gd name="connsiteY5" fmla="*/ 44644 h 1763041"/>
                  <a:gd name="connsiteX0" fmla="*/ 0 w 2317977"/>
                  <a:gd name="connsiteY0" fmla="*/ 44644 h 1763041"/>
                  <a:gd name="connsiteX1" fmla="*/ 1226802 w 2317977"/>
                  <a:gd name="connsiteY1" fmla="*/ 0 h 1763041"/>
                  <a:gd name="connsiteX2" fmla="*/ 2317977 w 2317977"/>
                  <a:gd name="connsiteY2" fmla="*/ 685751 h 1763041"/>
                  <a:gd name="connsiteX3" fmla="*/ 1786882 w 2317977"/>
                  <a:gd name="connsiteY3" fmla="*/ 1763041 h 1763041"/>
                  <a:gd name="connsiteX4" fmla="*/ 666721 w 2317977"/>
                  <a:gd name="connsiteY4" fmla="*/ 1763041 h 1763041"/>
                  <a:gd name="connsiteX5" fmla="*/ 0 w 2317977"/>
                  <a:gd name="connsiteY5" fmla="*/ 44644 h 1763041"/>
                  <a:gd name="connsiteX0" fmla="*/ 0 w 2336473"/>
                  <a:gd name="connsiteY0" fmla="*/ 192592 h 1910989"/>
                  <a:gd name="connsiteX1" fmla="*/ 2336473 w 2336473"/>
                  <a:gd name="connsiteY1" fmla="*/ 0 h 1910989"/>
                  <a:gd name="connsiteX2" fmla="*/ 2317977 w 2336473"/>
                  <a:gd name="connsiteY2" fmla="*/ 833699 h 1910989"/>
                  <a:gd name="connsiteX3" fmla="*/ 1786882 w 2336473"/>
                  <a:gd name="connsiteY3" fmla="*/ 1910989 h 1910989"/>
                  <a:gd name="connsiteX4" fmla="*/ 666721 w 2336473"/>
                  <a:gd name="connsiteY4" fmla="*/ 1910989 h 1910989"/>
                  <a:gd name="connsiteX5" fmla="*/ 0 w 2336473"/>
                  <a:gd name="connsiteY5" fmla="*/ 192592 h 1910989"/>
                  <a:gd name="connsiteX0" fmla="*/ 0 w 2336473"/>
                  <a:gd name="connsiteY0" fmla="*/ 192592 h 1923318"/>
                  <a:gd name="connsiteX1" fmla="*/ 2336473 w 2336473"/>
                  <a:gd name="connsiteY1" fmla="*/ 0 h 1923318"/>
                  <a:gd name="connsiteX2" fmla="*/ 2317977 w 2336473"/>
                  <a:gd name="connsiteY2" fmla="*/ 833699 h 1923318"/>
                  <a:gd name="connsiteX3" fmla="*/ 1786882 w 2336473"/>
                  <a:gd name="connsiteY3" fmla="*/ 1910989 h 1923318"/>
                  <a:gd name="connsiteX4" fmla="*/ 1270876 w 2336473"/>
                  <a:gd name="connsiteY4" fmla="*/ 1923318 h 1923318"/>
                  <a:gd name="connsiteX5" fmla="*/ 0 w 2336473"/>
                  <a:gd name="connsiteY5" fmla="*/ 192592 h 1923318"/>
                  <a:gd name="connsiteX0" fmla="*/ 0 w 2447440"/>
                  <a:gd name="connsiteY0" fmla="*/ 0 h 1952648"/>
                  <a:gd name="connsiteX1" fmla="*/ 2447440 w 2447440"/>
                  <a:gd name="connsiteY1" fmla="*/ 29330 h 1952648"/>
                  <a:gd name="connsiteX2" fmla="*/ 2428944 w 2447440"/>
                  <a:gd name="connsiteY2" fmla="*/ 863029 h 1952648"/>
                  <a:gd name="connsiteX3" fmla="*/ 1897849 w 2447440"/>
                  <a:gd name="connsiteY3" fmla="*/ 1940319 h 1952648"/>
                  <a:gd name="connsiteX4" fmla="*/ 1381843 w 2447440"/>
                  <a:gd name="connsiteY4" fmla="*/ 1952648 h 1952648"/>
                  <a:gd name="connsiteX5" fmla="*/ 0 w 2447440"/>
                  <a:gd name="connsiteY5" fmla="*/ 0 h 1952648"/>
                  <a:gd name="connsiteX0" fmla="*/ 0 w 2422781"/>
                  <a:gd name="connsiteY0" fmla="*/ 7657 h 1923318"/>
                  <a:gd name="connsiteX1" fmla="*/ 2422781 w 2422781"/>
                  <a:gd name="connsiteY1" fmla="*/ 0 h 1923318"/>
                  <a:gd name="connsiteX2" fmla="*/ 2404285 w 2422781"/>
                  <a:gd name="connsiteY2" fmla="*/ 833699 h 1923318"/>
                  <a:gd name="connsiteX3" fmla="*/ 1873190 w 2422781"/>
                  <a:gd name="connsiteY3" fmla="*/ 1910989 h 1923318"/>
                  <a:gd name="connsiteX4" fmla="*/ 1357184 w 2422781"/>
                  <a:gd name="connsiteY4" fmla="*/ 1923318 h 1923318"/>
                  <a:gd name="connsiteX5" fmla="*/ 0 w 2422781"/>
                  <a:gd name="connsiteY5" fmla="*/ 7657 h 1923318"/>
                  <a:gd name="connsiteX0" fmla="*/ 0 w 2422781"/>
                  <a:gd name="connsiteY0" fmla="*/ 266400 h 2182061"/>
                  <a:gd name="connsiteX1" fmla="*/ 2422781 w 2422781"/>
                  <a:gd name="connsiteY1" fmla="*/ 0 h 2182061"/>
                  <a:gd name="connsiteX2" fmla="*/ 2404285 w 2422781"/>
                  <a:gd name="connsiteY2" fmla="*/ 1092442 h 2182061"/>
                  <a:gd name="connsiteX3" fmla="*/ 1873190 w 2422781"/>
                  <a:gd name="connsiteY3" fmla="*/ 2169732 h 2182061"/>
                  <a:gd name="connsiteX4" fmla="*/ 1357184 w 2422781"/>
                  <a:gd name="connsiteY4" fmla="*/ 2182061 h 2182061"/>
                  <a:gd name="connsiteX5" fmla="*/ 0 w 2422781"/>
                  <a:gd name="connsiteY5" fmla="*/ 266400 h 2182061"/>
                  <a:gd name="connsiteX0" fmla="*/ 0 w 2452940"/>
                  <a:gd name="connsiteY0" fmla="*/ 0 h 2183028"/>
                  <a:gd name="connsiteX1" fmla="*/ 2452940 w 2452940"/>
                  <a:gd name="connsiteY1" fmla="*/ 967 h 2183028"/>
                  <a:gd name="connsiteX2" fmla="*/ 2434444 w 2452940"/>
                  <a:gd name="connsiteY2" fmla="*/ 1093409 h 2183028"/>
                  <a:gd name="connsiteX3" fmla="*/ 1903349 w 2452940"/>
                  <a:gd name="connsiteY3" fmla="*/ 2170699 h 2183028"/>
                  <a:gd name="connsiteX4" fmla="*/ 1387343 w 2452940"/>
                  <a:gd name="connsiteY4" fmla="*/ 2183028 h 2183028"/>
                  <a:gd name="connsiteX5" fmla="*/ 0 w 2452940"/>
                  <a:gd name="connsiteY5" fmla="*/ 0 h 2183028"/>
                  <a:gd name="connsiteX0" fmla="*/ 0 w 2454551"/>
                  <a:gd name="connsiteY0" fmla="*/ 0 h 2183028"/>
                  <a:gd name="connsiteX1" fmla="*/ 2452940 w 2454551"/>
                  <a:gd name="connsiteY1" fmla="*/ 967 h 2183028"/>
                  <a:gd name="connsiteX2" fmla="*/ 2454551 w 2454551"/>
                  <a:gd name="connsiteY2" fmla="*/ 679421 h 2183028"/>
                  <a:gd name="connsiteX3" fmla="*/ 1903349 w 2454551"/>
                  <a:gd name="connsiteY3" fmla="*/ 2170699 h 2183028"/>
                  <a:gd name="connsiteX4" fmla="*/ 1387343 w 2454551"/>
                  <a:gd name="connsiteY4" fmla="*/ 2183028 h 2183028"/>
                  <a:gd name="connsiteX5" fmla="*/ 0 w 2454551"/>
                  <a:gd name="connsiteY5" fmla="*/ 0 h 2183028"/>
                  <a:gd name="connsiteX0" fmla="*/ 0 w 2454551"/>
                  <a:gd name="connsiteY0" fmla="*/ 0 h 2174403"/>
                  <a:gd name="connsiteX1" fmla="*/ 2452940 w 2454551"/>
                  <a:gd name="connsiteY1" fmla="*/ 967 h 2174403"/>
                  <a:gd name="connsiteX2" fmla="*/ 2454551 w 2454551"/>
                  <a:gd name="connsiteY2" fmla="*/ 679421 h 2174403"/>
                  <a:gd name="connsiteX3" fmla="*/ 1903349 w 2454551"/>
                  <a:gd name="connsiteY3" fmla="*/ 2170699 h 2174403"/>
                  <a:gd name="connsiteX4" fmla="*/ 1196335 w 2454551"/>
                  <a:gd name="connsiteY4" fmla="*/ 2174403 h 2174403"/>
                  <a:gd name="connsiteX5" fmla="*/ 0 w 2454551"/>
                  <a:gd name="connsiteY5" fmla="*/ 0 h 2174403"/>
                  <a:gd name="connsiteX0" fmla="*/ 0 w 2454551"/>
                  <a:gd name="connsiteY0" fmla="*/ 0 h 2187948"/>
                  <a:gd name="connsiteX1" fmla="*/ 2452940 w 2454551"/>
                  <a:gd name="connsiteY1" fmla="*/ 967 h 2187948"/>
                  <a:gd name="connsiteX2" fmla="*/ 2454551 w 2454551"/>
                  <a:gd name="connsiteY2" fmla="*/ 679421 h 2187948"/>
                  <a:gd name="connsiteX3" fmla="*/ 1782713 w 2454551"/>
                  <a:gd name="connsiteY3" fmla="*/ 2187948 h 2187948"/>
                  <a:gd name="connsiteX4" fmla="*/ 1196335 w 2454551"/>
                  <a:gd name="connsiteY4" fmla="*/ 2174403 h 2187948"/>
                  <a:gd name="connsiteX5" fmla="*/ 0 w 2454551"/>
                  <a:gd name="connsiteY5" fmla="*/ 0 h 2187948"/>
                  <a:gd name="connsiteX0" fmla="*/ 0 w 2868442"/>
                  <a:gd name="connsiteY0" fmla="*/ 0 h 2670934"/>
                  <a:gd name="connsiteX1" fmla="*/ 2452940 w 2868442"/>
                  <a:gd name="connsiteY1" fmla="*/ 967 h 2670934"/>
                  <a:gd name="connsiteX2" fmla="*/ 2454551 w 2868442"/>
                  <a:gd name="connsiteY2" fmla="*/ 679421 h 2670934"/>
                  <a:gd name="connsiteX3" fmla="*/ 2868442 w 2868442"/>
                  <a:gd name="connsiteY3" fmla="*/ 2670934 h 2670934"/>
                  <a:gd name="connsiteX4" fmla="*/ 1196335 w 2868442"/>
                  <a:gd name="connsiteY4" fmla="*/ 2174403 h 2670934"/>
                  <a:gd name="connsiteX5" fmla="*/ 0 w 2868442"/>
                  <a:gd name="connsiteY5" fmla="*/ 0 h 2670934"/>
                  <a:gd name="connsiteX0" fmla="*/ 0 w 2868442"/>
                  <a:gd name="connsiteY0" fmla="*/ 0 h 2735011"/>
                  <a:gd name="connsiteX1" fmla="*/ 2452940 w 2868442"/>
                  <a:gd name="connsiteY1" fmla="*/ 967 h 2735011"/>
                  <a:gd name="connsiteX2" fmla="*/ 2454551 w 2868442"/>
                  <a:gd name="connsiteY2" fmla="*/ 679421 h 2735011"/>
                  <a:gd name="connsiteX3" fmla="*/ 2868442 w 2868442"/>
                  <a:gd name="connsiteY3" fmla="*/ 2670934 h 2735011"/>
                  <a:gd name="connsiteX4" fmla="*/ 1789465 w 2868442"/>
                  <a:gd name="connsiteY4" fmla="*/ 2735011 h 2735011"/>
                  <a:gd name="connsiteX5" fmla="*/ 0 w 2868442"/>
                  <a:gd name="connsiteY5" fmla="*/ 0 h 2735011"/>
                  <a:gd name="connsiteX0" fmla="*/ 0 w 2898601"/>
                  <a:gd name="connsiteY0" fmla="*/ 0 h 2735011"/>
                  <a:gd name="connsiteX1" fmla="*/ 2452940 w 2898601"/>
                  <a:gd name="connsiteY1" fmla="*/ 967 h 2735011"/>
                  <a:gd name="connsiteX2" fmla="*/ 2454551 w 2898601"/>
                  <a:gd name="connsiteY2" fmla="*/ 679421 h 2735011"/>
                  <a:gd name="connsiteX3" fmla="*/ 2898601 w 2898601"/>
                  <a:gd name="connsiteY3" fmla="*/ 2731308 h 2735011"/>
                  <a:gd name="connsiteX4" fmla="*/ 1789465 w 2898601"/>
                  <a:gd name="connsiteY4" fmla="*/ 2735011 h 2735011"/>
                  <a:gd name="connsiteX5" fmla="*/ 0 w 2898601"/>
                  <a:gd name="connsiteY5" fmla="*/ 0 h 2735011"/>
                  <a:gd name="connsiteX0" fmla="*/ 0 w 2938813"/>
                  <a:gd name="connsiteY0" fmla="*/ 0 h 2735011"/>
                  <a:gd name="connsiteX1" fmla="*/ 2493152 w 2938813"/>
                  <a:gd name="connsiteY1" fmla="*/ 967 h 2735011"/>
                  <a:gd name="connsiteX2" fmla="*/ 2494763 w 2938813"/>
                  <a:gd name="connsiteY2" fmla="*/ 679421 h 2735011"/>
                  <a:gd name="connsiteX3" fmla="*/ 2938813 w 2938813"/>
                  <a:gd name="connsiteY3" fmla="*/ 2731308 h 2735011"/>
                  <a:gd name="connsiteX4" fmla="*/ 1829677 w 2938813"/>
                  <a:gd name="connsiteY4" fmla="*/ 2735011 h 2735011"/>
                  <a:gd name="connsiteX5" fmla="*/ 0 w 2938813"/>
                  <a:gd name="connsiteY5" fmla="*/ 0 h 2735011"/>
                  <a:gd name="connsiteX0" fmla="*/ 0 w 2945538"/>
                  <a:gd name="connsiteY0" fmla="*/ 0 h 2735011"/>
                  <a:gd name="connsiteX1" fmla="*/ 2945538 w 2945538"/>
                  <a:gd name="connsiteY1" fmla="*/ 967 h 2735011"/>
                  <a:gd name="connsiteX2" fmla="*/ 2494763 w 2945538"/>
                  <a:gd name="connsiteY2" fmla="*/ 679421 h 2735011"/>
                  <a:gd name="connsiteX3" fmla="*/ 2938813 w 2945538"/>
                  <a:gd name="connsiteY3" fmla="*/ 2731308 h 2735011"/>
                  <a:gd name="connsiteX4" fmla="*/ 1829677 w 2945538"/>
                  <a:gd name="connsiteY4" fmla="*/ 2735011 h 2735011"/>
                  <a:gd name="connsiteX5" fmla="*/ 0 w 2945538"/>
                  <a:gd name="connsiteY5" fmla="*/ 0 h 2735011"/>
                  <a:gd name="connsiteX0" fmla="*/ 0 w 3821764"/>
                  <a:gd name="connsiteY0" fmla="*/ 0 h 2735011"/>
                  <a:gd name="connsiteX1" fmla="*/ 2945538 w 3821764"/>
                  <a:gd name="connsiteY1" fmla="*/ 967 h 2735011"/>
                  <a:gd name="connsiteX2" fmla="*/ 3821764 w 3821764"/>
                  <a:gd name="connsiteY2" fmla="*/ 851916 h 2735011"/>
                  <a:gd name="connsiteX3" fmla="*/ 2938813 w 3821764"/>
                  <a:gd name="connsiteY3" fmla="*/ 2731308 h 2735011"/>
                  <a:gd name="connsiteX4" fmla="*/ 1829677 w 3821764"/>
                  <a:gd name="connsiteY4" fmla="*/ 2735011 h 2735011"/>
                  <a:gd name="connsiteX5" fmla="*/ 0 w 3821764"/>
                  <a:gd name="connsiteY5" fmla="*/ 0 h 2735011"/>
                  <a:gd name="connsiteX0" fmla="*/ 0 w 3840259"/>
                  <a:gd name="connsiteY0" fmla="*/ 0 h 2735011"/>
                  <a:gd name="connsiteX1" fmla="*/ 3840259 w 3840259"/>
                  <a:gd name="connsiteY1" fmla="*/ 9592 h 2735011"/>
                  <a:gd name="connsiteX2" fmla="*/ 3821764 w 3840259"/>
                  <a:gd name="connsiteY2" fmla="*/ 851916 h 2735011"/>
                  <a:gd name="connsiteX3" fmla="*/ 2938813 w 3840259"/>
                  <a:gd name="connsiteY3" fmla="*/ 2731308 h 2735011"/>
                  <a:gd name="connsiteX4" fmla="*/ 1829677 w 3840259"/>
                  <a:gd name="connsiteY4" fmla="*/ 2735011 h 2735011"/>
                  <a:gd name="connsiteX5" fmla="*/ 0 w 3840259"/>
                  <a:gd name="connsiteY5" fmla="*/ 0 h 2735011"/>
                  <a:gd name="connsiteX0" fmla="*/ 0 w 3840259"/>
                  <a:gd name="connsiteY0" fmla="*/ 0 h 2783057"/>
                  <a:gd name="connsiteX1" fmla="*/ 3840259 w 3840259"/>
                  <a:gd name="connsiteY1" fmla="*/ 9592 h 2783057"/>
                  <a:gd name="connsiteX2" fmla="*/ 3821764 w 3840259"/>
                  <a:gd name="connsiteY2" fmla="*/ 851916 h 2783057"/>
                  <a:gd name="connsiteX3" fmla="*/ 2888548 w 3840259"/>
                  <a:gd name="connsiteY3" fmla="*/ 2783057 h 2783057"/>
                  <a:gd name="connsiteX4" fmla="*/ 1829677 w 3840259"/>
                  <a:gd name="connsiteY4" fmla="*/ 2735011 h 2783057"/>
                  <a:gd name="connsiteX5" fmla="*/ 0 w 3840259"/>
                  <a:gd name="connsiteY5" fmla="*/ 0 h 2783057"/>
                  <a:gd name="connsiteX0" fmla="*/ 0 w 3840259"/>
                  <a:gd name="connsiteY0" fmla="*/ 0 h 2786760"/>
                  <a:gd name="connsiteX1" fmla="*/ 3840259 w 3840259"/>
                  <a:gd name="connsiteY1" fmla="*/ 9592 h 2786760"/>
                  <a:gd name="connsiteX2" fmla="*/ 3821764 w 3840259"/>
                  <a:gd name="connsiteY2" fmla="*/ 851916 h 2786760"/>
                  <a:gd name="connsiteX3" fmla="*/ 2888548 w 3840259"/>
                  <a:gd name="connsiteY3" fmla="*/ 2783057 h 2786760"/>
                  <a:gd name="connsiteX4" fmla="*/ 1829677 w 3840259"/>
                  <a:gd name="connsiteY4" fmla="*/ 2786760 h 2786760"/>
                  <a:gd name="connsiteX5" fmla="*/ 0 w 3840259"/>
                  <a:gd name="connsiteY5" fmla="*/ 0 h 2786760"/>
                  <a:gd name="connsiteX0" fmla="*/ 0 w 3840259"/>
                  <a:gd name="connsiteY0" fmla="*/ 16282 h 2777168"/>
                  <a:gd name="connsiteX1" fmla="*/ 3840259 w 3840259"/>
                  <a:gd name="connsiteY1" fmla="*/ 0 h 2777168"/>
                  <a:gd name="connsiteX2" fmla="*/ 3821764 w 3840259"/>
                  <a:gd name="connsiteY2" fmla="*/ 842324 h 2777168"/>
                  <a:gd name="connsiteX3" fmla="*/ 2888548 w 3840259"/>
                  <a:gd name="connsiteY3" fmla="*/ 2773465 h 2777168"/>
                  <a:gd name="connsiteX4" fmla="*/ 1829677 w 3840259"/>
                  <a:gd name="connsiteY4" fmla="*/ 2777168 h 2777168"/>
                  <a:gd name="connsiteX5" fmla="*/ 0 w 3840259"/>
                  <a:gd name="connsiteY5" fmla="*/ 16282 h 277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0259" h="2777168">
                    <a:moveTo>
                      <a:pt x="0" y="16282"/>
                    </a:moveTo>
                    <a:lnTo>
                      <a:pt x="3840259" y="0"/>
                    </a:lnTo>
                    <a:lnTo>
                      <a:pt x="3821764" y="842324"/>
                    </a:lnTo>
                    <a:lnTo>
                      <a:pt x="2888548" y="2773465"/>
                    </a:lnTo>
                    <a:lnTo>
                      <a:pt x="1829677" y="2777168"/>
                    </a:lnTo>
                    <a:lnTo>
                      <a:pt x="0" y="16282"/>
                    </a:ln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gular Pentagon 9"/>
              <p:cNvSpPr/>
              <p:nvPr/>
            </p:nvSpPr>
            <p:spPr>
              <a:xfrm>
                <a:off x="1439185" y="185396"/>
                <a:ext cx="2626223" cy="3948156"/>
              </a:xfrm>
              <a:custGeom>
                <a:avLst/>
                <a:gdLst>
                  <a:gd name="connsiteX0" fmla="*/ 2 w 1750815"/>
                  <a:gd name="connsiteY0" fmla="*/ 1092544 h 2860325"/>
                  <a:gd name="connsiteX1" fmla="*/ 875408 w 1750815"/>
                  <a:gd name="connsiteY1" fmla="*/ 0 h 2860325"/>
                  <a:gd name="connsiteX2" fmla="*/ 1750813 w 1750815"/>
                  <a:gd name="connsiteY2" fmla="*/ 1092544 h 2860325"/>
                  <a:gd name="connsiteX3" fmla="*/ 1416438 w 1750815"/>
                  <a:gd name="connsiteY3" fmla="*/ 2860318 h 2860325"/>
                  <a:gd name="connsiteX4" fmla="*/ 334377 w 1750815"/>
                  <a:gd name="connsiteY4" fmla="*/ 2860318 h 2860325"/>
                  <a:gd name="connsiteX5" fmla="*/ 2 w 1750815"/>
                  <a:gd name="connsiteY5" fmla="*/ 1092544 h 2860325"/>
                  <a:gd name="connsiteX0" fmla="*/ 0 w 1750811"/>
                  <a:gd name="connsiteY0" fmla="*/ 1240492 h 3008266"/>
                  <a:gd name="connsiteX1" fmla="*/ 616483 w 1750811"/>
                  <a:gd name="connsiteY1" fmla="*/ 0 h 3008266"/>
                  <a:gd name="connsiteX2" fmla="*/ 1750811 w 1750811"/>
                  <a:gd name="connsiteY2" fmla="*/ 1240492 h 3008266"/>
                  <a:gd name="connsiteX3" fmla="*/ 1416436 w 1750811"/>
                  <a:gd name="connsiteY3" fmla="*/ 3008266 h 3008266"/>
                  <a:gd name="connsiteX4" fmla="*/ 334375 w 1750811"/>
                  <a:gd name="connsiteY4" fmla="*/ 3008266 h 3008266"/>
                  <a:gd name="connsiteX5" fmla="*/ 0 w 1750811"/>
                  <a:gd name="connsiteY5" fmla="*/ 1240492 h 3008266"/>
                  <a:gd name="connsiteX0" fmla="*/ 0 w 1416436"/>
                  <a:gd name="connsiteY0" fmla="*/ 1553453 h 3321227"/>
                  <a:gd name="connsiteX1" fmla="*/ 616483 w 1416436"/>
                  <a:gd name="connsiteY1" fmla="*/ 312961 h 3321227"/>
                  <a:gd name="connsiteX2" fmla="*/ 1368590 w 1416436"/>
                  <a:gd name="connsiteY2" fmla="*/ 0 h 3321227"/>
                  <a:gd name="connsiteX3" fmla="*/ 1416436 w 1416436"/>
                  <a:gd name="connsiteY3" fmla="*/ 3321227 h 3321227"/>
                  <a:gd name="connsiteX4" fmla="*/ 334375 w 1416436"/>
                  <a:gd name="connsiteY4" fmla="*/ 3321227 h 3321227"/>
                  <a:gd name="connsiteX5" fmla="*/ 0 w 1416436"/>
                  <a:gd name="connsiteY5" fmla="*/ 1553453 h 3321227"/>
                  <a:gd name="connsiteX0" fmla="*/ 0 w 2822019"/>
                  <a:gd name="connsiteY0" fmla="*/ 1553453 h 3321227"/>
                  <a:gd name="connsiteX1" fmla="*/ 616483 w 2822019"/>
                  <a:gd name="connsiteY1" fmla="*/ 312961 h 3321227"/>
                  <a:gd name="connsiteX2" fmla="*/ 1368590 w 2822019"/>
                  <a:gd name="connsiteY2" fmla="*/ 0 h 3321227"/>
                  <a:gd name="connsiteX3" fmla="*/ 2822019 w 2822019"/>
                  <a:gd name="connsiteY3" fmla="*/ 3148622 h 3321227"/>
                  <a:gd name="connsiteX4" fmla="*/ 334375 w 2822019"/>
                  <a:gd name="connsiteY4" fmla="*/ 3321227 h 3321227"/>
                  <a:gd name="connsiteX5" fmla="*/ 0 w 2822019"/>
                  <a:gd name="connsiteY5" fmla="*/ 1553453 h 3321227"/>
                  <a:gd name="connsiteX0" fmla="*/ 0 w 2822019"/>
                  <a:gd name="connsiteY0" fmla="*/ 1553453 h 3148622"/>
                  <a:gd name="connsiteX1" fmla="*/ 616483 w 2822019"/>
                  <a:gd name="connsiteY1" fmla="*/ 312961 h 3148622"/>
                  <a:gd name="connsiteX2" fmla="*/ 1368590 w 2822019"/>
                  <a:gd name="connsiteY2" fmla="*/ 0 h 3148622"/>
                  <a:gd name="connsiteX3" fmla="*/ 2822019 w 2822019"/>
                  <a:gd name="connsiteY3" fmla="*/ 3148622 h 3148622"/>
                  <a:gd name="connsiteX4" fmla="*/ 285056 w 2822019"/>
                  <a:gd name="connsiteY4" fmla="*/ 3086977 h 3148622"/>
                  <a:gd name="connsiteX5" fmla="*/ 0 w 2822019"/>
                  <a:gd name="connsiteY5" fmla="*/ 1553453 h 3148622"/>
                  <a:gd name="connsiteX0" fmla="*/ 0 w 2822019"/>
                  <a:gd name="connsiteY0" fmla="*/ 1553453 h 3160951"/>
                  <a:gd name="connsiteX1" fmla="*/ 616483 w 2822019"/>
                  <a:gd name="connsiteY1" fmla="*/ 312961 h 3160951"/>
                  <a:gd name="connsiteX2" fmla="*/ 1368590 w 2822019"/>
                  <a:gd name="connsiteY2" fmla="*/ 0 h 3160951"/>
                  <a:gd name="connsiteX3" fmla="*/ 2822019 w 2822019"/>
                  <a:gd name="connsiteY3" fmla="*/ 3148622 h 3160951"/>
                  <a:gd name="connsiteX4" fmla="*/ 285056 w 2822019"/>
                  <a:gd name="connsiteY4" fmla="*/ 3160951 h 3160951"/>
                  <a:gd name="connsiteX5" fmla="*/ 0 w 2822019"/>
                  <a:gd name="connsiteY5" fmla="*/ 1553453 h 3160951"/>
                  <a:gd name="connsiteX0" fmla="*/ 0 w 3167250"/>
                  <a:gd name="connsiteY0" fmla="*/ 1491808 h 3160951"/>
                  <a:gd name="connsiteX1" fmla="*/ 961714 w 3167250"/>
                  <a:gd name="connsiteY1" fmla="*/ 312961 h 3160951"/>
                  <a:gd name="connsiteX2" fmla="*/ 1713821 w 3167250"/>
                  <a:gd name="connsiteY2" fmla="*/ 0 h 3160951"/>
                  <a:gd name="connsiteX3" fmla="*/ 3167250 w 3167250"/>
                  <a:gd name="connsiteY3" fmla="*/ 3148622 h 3160951"/>
                  <a:gd name="connsiteX4" fmla="*/ 630287 w 3167250"/>
                  <a:gd name="connsiteY4" fmla="*/ 3160951 h 3160951"/>
                  <a:gd name="connsiteX5" fmla="*/ 0 w 3167250"/>
                  <a:gd name="connsiteY5" fmla="*/ 1491808 h 3160951"/>
                  <a:gd name="connsiteX0" fmla="*/ 0 w 3167250"/>
                  <a:gd name="connsiteY0" fmla="*/ 1491808 h 3160951"/>
                  <a:gd name="connsiteX1" fmla="*/ 924724 w 3167250"/>
                  <a:gd name="connsiteY1" fmla="*/ 17065 h 3160951"/>
                  <a:gd name="connsiteX2" fmla="*/ 1713821 w 3167250"/>
                  <a:gd name="connsiteY2" fmla="*/ 0 h 3160951"/>
                  <a:gd name="connsiteX3" fmla="*/ 3167250 w 3167250"/>
                  <a:gd name="connsiteY3" fmla="*/ 3148622 h 3160951"/>
                  <a:gd name="connsiteX4" fmla="*/ 630287 w 3167250"/>
                  <a:gd name="connsiteY4" fmla="*/ 3160951 h 3160951"/>
                  <a:gd name="connsiteX5" fmla="*/ 0 w 3167250"/>
                  <a:gd name="connsiteY5" fmla="*/ 1491808 h 3160951"/>
                  <a:gd name="connsiteX0" fmla="*/ 208131 w 2536963"/>
                  <a:gd name="connsiteY0" fmla="*/ 1565782 h 3160951"/>
                  <a:gd name="connsiteX1" fmla="*/ 294437 w 2536963"/>
                  <a:gd name="connsiteY1" fmla="*/ 17065 h 3160951"/>
                  <a:gd name="connsiteX2" fmla="*/ 1083534 w 2536963"/>
                  <a:gd name="connsiteY2" fmla="*/ 0 h 3160951"/>
                  <a:gd name="connsiteX3" fmla="*/ 2536963 w 2536963"/>
                  <a:gd name="connsiteY3" fmla="*/ 3148622 h 3160951"/>
                  <a:gd name="connsiteX4" fmla="*/ 0 w 2536963"/>
                  <a:gd name="connsiteY4" fmla="*/ 3160951 h 3160951"/>
                  <a:gd name="connsiteX5" fmla="*/ 208131 w 2536963"/>
                  <a:gd name="connsiteY5" fmla="*/ 1565782 h 3160951"/>
                  <a:gd name="connsiteX0" fmla="*/ 0 w 2328832"/>
                  <a:gd name="connsiteY0" fmla="*/ 1565782 h 3173280"/>
                  <a:gd name="connsiteX1" fmla="*/ 86306 w 2328832"/>
                  <a:gd name="connsiteY1" fmla="*/ 17065 h 3173280"/>
                  <a:gd name="connsiteX2" fmla="*/ 875403 w 2328832"/>
                  <a:gd name="connsiteY2" fmla="*/ 0 h 3173280"/>
                  <a:gd name="connsiteX3" fmla="*/ 2328832 w 2328832"/>
                  <a:gd name="connsiteY3" fmla="*/ 3148622 h 3173280"/>
                  <a:gd name="connsiteX4" fmla="*/ 605628 w 2328832"/>
                  <a:gd name="connsiteY4" fmla="*/ 3173280 h 3173280"/>
                  <a:gd name="connsiteX5" fmla="*/ 0 w 2328832"/>
                  <a:gd name="connsiteY5" fmla="*/ 1565782 h 3173280"/>
                  <a:gd name="connsiteX0" fmla="*/ 0 w 2328832"/>
                  <a:gd name="connsiteY0" fmla="*/ 1565782 h 3173280"/>
                  <a:gd name="connsiteX1" fmla="*/ 184943 w 2328832"/>
                  <a:gd name="connsiteY1" fmla="*/ 17065 h 3173280"/>
                  <a:gd name="connsiteX2" fmla="*/ 875403 w 2328832"/>
                  <a:gd name="connsiteY2" fmla="*/ 0 h 3173280"/>
                  <a:gd name="connsiteX3" fmla="*/ 2328832 w 2328832"/>
                  <a:gd name="connsiteY3" fmla="*/ 3148622 h 3173280"/>
                  <a:gd name="connsiteX4" fmla="*/ 605628 w 2328832"/>
                  <a:gd name="connsiteY4" fmla="*/ 3173280 h 3173280"/>
                  <a:gd name="connsiteX5" fmla="*/ 0 w 2328832"/>
                  <a:gd name="connsiteY5" fmla="*/ 1565782 h 3173280"/>
                  <a:gd name="connsiteX0" fmla="*/ 0 w 2180876"/>
                  <a:gd name="connsiteY0" fmla="*/ 1565782 h 3173280"/>
                  <a:gd name="connsiteX1" fmla="*/ 36987 w 2180876"/>
                  <a:gd name="connsiteY1" fmla="*/ 17065 h 3173280"/>
                  <a:gd name="connsiteX2" fmla="*/ 727447 w 2180876"/>
                  <a:gd name="connsiteY2" fmla="*/ 0 h 3173280"/>
                  <a:gd name="connsiteX3" fmla="*/ 2180876 w 2180876"/>
                  <a:gd name="connsiteY3" fmla="*/ 3148622 h 3173280"/>
                  <a:gd name="connsiteX4" fmla="*/ 457672 w 2180876"/>
                  <a:gd name="connsiteY4" fmla="*/ 3173280 h 3173280"/>
                  <a:gd name="connsiteX5" fmla="*/ 0 w 2180876"/>
                  <a:gd name="connsiteY5" fmla="*/ 1565782 h 3173280"/>
                  <a:gd name="connsiteX0" fmla="*/ 0 w 2180876"/>
                  <a:gd name="connsiteY0" fmla="*/ 1565782 h 3173280"/>
                  <a:gd name="connsiteX1" fmla="*/ 36987 w 2180876"/>
                  <a:gd name="connsiteY1" fmla="*/ 17065 h 3173280"/>
                  <a:gd name="connsiteX2" fmla="*/ 727447 w 2180876"/>
                  <a:gd name="connsiteY2" fmla="*/ 0 h 3173280"/>
                  <a:gd name="connsiteX3" fmla="*/ 2180876 w 2180876"/>
                  <a:gd name="connsiteY3" fmla="*/ 3148622 h 3173280"/>
                  <a:gd name="connsiteX4" fmla="*/ 765914 w 2180876"/>
                  <a:gd name="connsiteY4" fmla="*/ 3173280 h 3173280"/>
                  <a:gd name="connsiteX5" fmla="*/ 0 w 2180876"/>
                  <a:gd name="connsiteY5" fmla="*/ 1565782 h 3173280"/>
                  <a:gd name="connsiteX0" fmla="*/ 0 w 2230194"/>
                  <a:gd name="connsiteY0" fmla="*/ 1565782 h 3173280"/>
                  <a:gd name="connsiteX1" fmla="*/ 36987 w 2230194"/>
                  <a:gd name="connsiteY1" fmla="*/ 17065 h 3173280"/>
                  <a:gd name="connsiteX2" fmla="*/ 727447 w 2230194"/>
                  <a:gd name="connsiteY2" fmla="*/ 0 h 3173280"/>
                  <a:gd name="connsiteX3" fmla="*/ 2230194 w 2230194"/>
                  <a:gd name="connsiteY3" fmla="*/ 3148622 h 3173280"/>
                  <a:gd name="connsiteX4" fmla="*/ 765914 w 2230194"/>
                  <a:gd name="connsiteY4" fmla="*/ 3173280 h 3173280"/>
                  <a:gd name="connsiteX5" fmla="*/ 0 w 2230194"/>
                  <a:gd name="connsiteY5" fmla="*/ 1565782 h 3173280"/>
                  <a:gd name="connsiteX0" fmla="*/ 0 w 2230194"/>
                  <a:gd name="connsiteY0" fmla="*/ 1565782 h 3148622"/>
                  <a:gd name="connsiteX1" fmla="*/ 36987 w 2230194"/>
                  <a:gd name="connsiteY1" fmla="*/ 17065 h 3148622"/>
                  <a:gd name="connsiteX2" fmla="*/ 727447 w 2230194"/>
                  <a:gd name="connsiteY2" fmla="*/ 0 h 3148622"/>
                  <a:gd name="connsiteX3" fmla="*/ 2230194 w 2230194"/>
                  <a:gd name="connsiteY3" fmla="*/ 3148622 h 3148622"/>
                  <a:gd name="connsiteX4" fmla="*/ 765914 w 2230194"/>
                  <a:gd name="connsiteY4" fmla="*/ 3111635 h 3148622"/>
                  <a:gd name="connsiteX5" fmla="*/ 0 w 2230194"/>
                  <a:gd name="connsiteY5" fmla="*/ 1565782 h 3148622"/>
                  <a:gd name="connsiteX0" fmla="*/ 0 w 2230194"/>
                  <a:gd name="connsiteY0" fmla="*/ 1548717 h 3131557"/>
                  <a:gd name="connsiteX1" fmla="*/ 36987 w 2230194"/>
                  <a:gd name="connsiteY1" fmla="*/ 0 h 3131557"/>
                  <a:gd name="connsiteX2" fmla="*/ 406875 w 2230194"/>
                  <a:gd name="connsiteY2" fmla="*/ 19922 h 3131557"/>
                  <a:gd name="connsiteX3" fmla="*/ 2230194 w 2230194"/>
                  <a:gd name="connsiteY3" fmla="*/ 3131557 h 3131557"/>
                  <a:gd name="connsiteX4" fmla="*/ 765914 w 2230194"/>
                  <a:gd name="connsiteY4" fmla="*/ 3094570 h 3131557"/>
                  <a:gd name="connsiteX5" fmla="*/ 0 w 2230194"/>
                  <a:gd name="connsiteY5" fmla="*/ 1548717 h 3131557"/>
                  <a:gd name="connsiteX0" fmla="*/ 0 w 2230194"/>
                  <a:gd name="connsiteY0" fmla="*/ 1548717 h 3131557"/>
                  <a:gd name="connsiteX1" fmla="*/ 36987 w 2230194"/>
                  <a:gd name="connsiteY1" fmla="*/ 0 h 3131557"/>
                  <a:gd name="connsiteX2" fmla="*/ 271249 w 2230194"/>
                  <a:gd name="connsiteY2" fmla="*/ 7593 h 3131557"/>
                  <a:gd name="connsiteX3" fmla="*/ 2230194 w 2230194"/>
                  <a:gd name="connsiteY3" fmla="*/ 3131557 h 3131557"/>
                  <a:gd name="connsiteX4" fmla="*/ 765914 w 2230194"/>
                  <a:gd name="connsiteY4" fmla="*/ 3094570 h 3131557"/>
                  <a:gd name="connsiteX5" fmla="*/ 0 w 2230194"/>
                  <a:gd name="connsiteY5" fmla="*/ 1548717 h 3131557"/>
                  <a:gd name="connsiteX0" fmla="*/ 0 w 2230194"/>
                  <a:gd name="connsiteY0" fmla="*/ 1548717 h 3144163"/>
                  <a:gd name="connsiteX1" fmla="*/ 36987 w 2230194"/>
                  <a:gd name="connsiteY1" fmla="*/ 0 h 3144163"/>
                  <a:gd name="connsiteX2" fmla="*/ 271249 w 2230194"/>
                  <a:gd name="connsiteY2" fmla="*/ 7593 h 3144163"/>
                  <a:gd name="connsiteX3" fmla="*/ 2230194 w 2230194"/>
                  <a:gd name="connsiteY3" fmla="*/ 3131557 h 3144163"/>
                  <a:gd name="connsiteX4" fmla="*/ 765914 w 2230194"/>
                  <a:gd name="connsiteY4" fmla="*/ 3144163 h 3144163"/>
                  <a:gd name="connsiteX5" fmla="*/ 0 w 2230194"/>
                  <a:gd name="connsiteY5" fmla="*/ 1548717 h 3144163"/>
                  <a:gd name="connsiteX0" fmla="*/ 0 w 2230194"/>
                  <a:gd name="connsiteY0" fmla="*/ 1580798 h 3176244"/>
                  <a:gd name="connsiteX1" fmla="*/ 36987 w 2230194"/>
                  <a:gd name="connsiteY1" fmla="*/ 32081 h 3176244"/>
                  <a:gd name="connsiteX2" fmla="*/ 271249 w 2230194"/>
                  <a:gd name="connsiteY2" fmla="*/ 0 h 3176244"/>
                  <a:gd name="connsiteX3" fmla="*/ 2230194 w 2230194"/>
                  <a:gd name="connsiteY3" fmla="*/ 3163638 h 3176244"/>
                  <a:gd name="connsiteX4" fmla="*/ 765914 w 2230194"/>
                  <a:gd name="connsiteY4" fmla="*/ 3176244 h 3176244"/>
                  <a:gd name="connsiteX5" fmla="*/ 0 w 2230194"/>
                  <a:gd name="connsiteY5" fmla="*/ 1580798 h 3176244"/>
                  <a:gd name="connsiteX0" fmla="*/ 0 w 2230194"/>
                  <a:gd name="connsiteY0" fmla="*/ 1598309 h 3193755"/>
                  <a:gd name="connsiteX1" fmla="*/ 36987 w 2230194"/>
                  <a:gd name="connsiteY1" fmla="*/ 0 h 3193755"/>
                  <a:gd name="connsiteX2" fmla="*/ 271249 w 2230194"/>
                  <a:gd name="connsiteY2" fmla="*/ 17511 h 3193755"/>
                  <a:gd name="connsiteX3" fmla="*/ 2230194 w 2230194"/>
                  <a:gd name="connsiteY3" fmla="*/ 3181149 h 3193755"/>
                  <a:gd name="connsiteX4" fmla="*/ 765914 w 2230194"/>
                  <a:gd name="connsiteY4" fmla="*/ 3193755 h 3193755"/>
                  <a:gd name="connsiteX5" fmla="*/ 0 w 2230194"/>
                  <a:gd name="connsiteY5" fmla="*/ 1598309 h 3193755"/>
                  <a:gd name="connsiteX0" fmla="*/ 0 w 2230194"/>
                  <a:gd name="connsiteY0" fmla="*/ 1580798 h 3176244"/>
                  <a:gd name="connsiteX1" fmla="*/ 36987 w 2230194"/>
                  <a:gd name="connsiteY1" fmla="*/ 32082 h 3176244"/>
                  <a:gd name="connsiteX2" fmla="*/ 271249 w 2230194"/>
                  <a:gd name="connsiteY2" fmla="*/ 0 h 3176244"/>
                  <a:gd name="connsiteX3" fmla="*/ 2230194 w 2230194"/>
                  <a:gd name="connsiteY3" fmla="*/ 3163638 h 3176244"/>
                  <a:gd name="connsiteX4" fmla="*/ 765914 w 2230194"/>
                  <a:gd name="connsiteY4" fmla="*/ 3176244 h 3176244"/>
                  <a:gd name="connsiteX5" fmla="*/ 0 w 2230194"/>
                  <a:gd name="connsiteY5" fmla="*/ 1580798 h 3176244"/>
                  <a:gd name="connsiteX0" fmla="*/ 0 w 2294838"/>
                  <a:gd name="connsiteY0" fmla="*/ 1570879 h 3176244"/>
                  <a:gd name="connsiteX1" fmla="*/ 101631 w 2294838"/>
                  <a:gd name="connsiteY1" fmla="*/ 32082 h 3176244"/>
                  <a:gd name="connsiteX2" fmla="*/ 335893 w 2294838"/>
                  <a:gd name="connsiteY2" fmla="*/ 0 h 3176244"/>
                  <a:gd name="connsiteX3" fmla="*/ 2294838 w 2294838"/>
                  <a:gd name="connsiteY3" fmla="*/ 3163638 h 3176244"/>
                  <a:gd name="connsiteX4" fmla="*/ 830558 w 2294838"/>
                  <a:gd name="connsiteY4" fmla="*/ 3176244 h 3176244"/>
                  <a:gd name="connsiteX5" fmla="*/ 0 w 2294838"/>
                  <a:gd name="connsiteY5" fmla="*/ 1570879 h 3176244"/>
                  <a:gd name="connsiteX0" fmla="*/ 0 w 2294838"/>
                  <a:gd name="connsiteY0" fmla="*/ 1570879 h 3176244"/>
                  <a:gd name="connsiteX1" fmla="*/ 4666 w 2294838"/>
                  <a:gd name="connsiteY1" fmla="*/ 2327 h 3176244"/>
                  <a:gd name="connsiteX2" fmla="*/ 335893 w 2294838"/>
                  <a:gd name="connsiteY2" fmla="*/ 0 h 3176244"/>
                  <a:gd name="connsiteX3" fmla="*/ 2294838 w 2294838"/>
                  <a:gd name="connsiteY3" fmla="*/ 3163638 h 3176244"/>
                  <a:gd name="connsiteX4" fmla="*/ 830558 w 2294838"/>
                  <a:gd name="connsiteY4" fmla="*/ 3176244 h 3176244"/>
                  <a:gd name="connsiteX5" fmla="*/ 0 w 2294838"/>
                  <a:gd name="connsiteY5" fmla="*/ 1570879 h 317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4838" h="3176244">
                    <a:moveTo>
                      <a:pt x="0" y="1570879"/>
                    </a:moveTo>
                    <a:cubicBezTo>
                      <a:pt x="1555" y="1048028"/>
                      <a:pt x="3111" y="525178"/>
                      <a:pt x="4666" y="2327"/>
                    </a:cubicBezTo>
                    <a:lnTo>
                      <a:pt x="335893" y="0"/>
                    </a:lnTo>
                    <a:lnTo>
                      <a:pt x="2294838" y="3163638"/>
                    </a:lnTo>
                    <a:lnTo>
                      <a:pt x="830558" y="3176244"/>
                    </a:lnTo>
                    <a:lnTo>
                      <a:pt x="0" y="157087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B050"/>
                  </a:gs>
                  <a:gs pos="100000">
                    <a:srgbClr val="1E5E70"/>
                  </a:gs>
                </a:gsLst>
                <a:lin ang="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ight Triangle 10"/>
              <p:cNvSpPr/>
              <p:nvPr/>
            </p:nvSpPr>
            <p:spPr>
              <a:xfrm>
                <a:off x="1487964" y="2095928"/>
                <a:ext cx="394550" cy="863029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ight Triangle 12"/>
              <p:cNvSpPr/>
              <p:nvPr/>
            </p:nvSpPr>
            <p:spPr>
              <a:xfrm flipH="1">
                <a:off x="5398967" y="1378266"/>
                <a:ext cx="1173295" cy="2744350"/>
              </a:xfrm>
              <a:prstGeom prst="rt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467233" y="2958958"/>
                <a:ext cx="764440" cy="776726"/>
              </a:xfrm>
              <a:custGeom>
                <a:avLst/>
                <a:gdLst>
                  <a:gd name="connsiteX0" fmla="*/ 0 w 1060352"/>
                  <a:gd name="connsiteY0" fmla="*/ 0 h 764397"/>
                  <a:gd name="connsiteX1" fmla="*/ 1060352 w 1060352"/>
                  <a:gd name="connsiteY1" fmla="*/ 0 h 764397"/>
                  <a:gd name="connsiteX2" fmla="*/ 1060352 w 1060352"/>
                  <a:gd name="connsiteY2" fmla="*/ 764397 h 764397"/>
                  <a:gd name="connsiteX3" fmla="*/ 0 w 1060352"/>
                  <a:gd name="connsiteY3" fmla="*/ 764397 h 764397"/>
                  <a:gd name="connsiteX4" fmla="*/ 0 w 1060352"/>
                  <a:gd name="connsiteY4" fmla="*/ 0 h 764397"/>
                  <a:gd name="connsiteX0" fmla="*/ 0 w 1060352"/>
                  <a:gd name="connsiteY0" fmla="*/ 0 h 764397"/>
                  <a:gd name="connsiteX1" fmla="*/ 542506 w 1060352"/>
                  <a:gd name="connsiteY1" fmla="*/ 0 h 764397"/>
                  <a:gd name="connsiteX2" fmla="*/ 1060352 w 1060352"/>
                  <a:gd name="connsiteY2" fmla="*/ 764397 h 764397"/>
                  <a:gd name="connsiteX3" fmla="*/ 0 w 1060352"/>
                  <a:gd name="connsiteY3" fmla="*/ 764397 h 764397"/>
                  <a:gd name="connsiteX4" fmla="*/ 0 w 1060352"/>
                  <a:gd name="connsiteY4" fmla="*/ 0 h 764397"/>
                  <a:gd name="connsiteX0" fmla="*/ 0 w 863077"/>
                  <a:gd name="connsiteY0" fmla="*/ 0 h 764397"/>
                  <a:gd name="connsiteX1" fmla="*/ 542506 w 863077"/>
                  <a:gd name="connsiteY1" fmla="*/ 0 h 764397"/>
                  <a:gd name="connsiteX2" fmla="*/ 863077 w 863077"/>
                  <a:gd name="connsiteY2" fmla="*/ 764397 h 764397"/>
                  <a:gd name="connsiteX3" fmla="*/ 0 w 863077"/>
                  <a:gd name="connsiteY3" fmla="*/ 764397 h 764397"/>
                  <a:gd name="connsiteX4" fmla="*/ 0 w 863077"/>
                  <a:gd name="connsiteY4" fmla="*/ 0 h 764397"/>
                  <a:gd name="connsiteX0" fmla="*/ 110967 w 863077"/>
                  <a:gd name="connsiteY0" fmla="*/ 0 h 764397"/>
                  <a:gd name="connsiteX1" fmla="*/ 542506 w 863077"/>
                  <a:gd name="connsiteY1" fmla="*/ 0 h 764397"/>
                  <a:gd name="connsiteX2" fmla="*/ 863077 w 863077"/>
                  <a:gd name="connsiteY2" fmla="*/ 764397 h 764397"/>
                  <a:gd name="connsiteX3" fmla="*/ 0 w 863077"/>
                  <a:gd name="connsiteY3" fmla="*/ 764397 h 764397"/>
                  <a:gd name="connsiteX4" fmla="*/ 110967 w 863077"/>
                  <a:gd name="connsiteY4" fmla="*/ 0 h 764397"/>
                  <a:gd name="connsiteX0" fmla="*/ 12330 w 764440"/>
                  <a:gd name="connsiteY0" fmla="*/ 0 h 776726"/>
                  <a:gd name="connsiteX1" fmla="*/ 443869 w 764440"/>
                  <a:gd name="connsiteY1" fmla="*/ 0 h 776726"/>
                  <a:gd name="connsiteX2" fmla="*/ 764440 w 764440"/>
                  <a:gd name="connsiteY2" fmla="*/ 764397 h 776726"/>
                  <a:gd name="connsiteX3" fmla="*/ 0 w 764440"/>
                  <a:gd name="connsiteY3" fmla="*/ 776726 h 776726"/>
                  <a:gd name="connsiteX4" fmla="*/ 12330 w 764440"/>
                  <a:gd name="connsiteY4" fmla="*/ 0 h 776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4440" h="776726">
                    <a:moveTo>
                      <a:pt x="12330" y="0"/>
                    </a:moveTo>
                    <a:lnTo>
                      <a:pt x="443869" y="0"/>
                    </a:lnTo>
                    <a:lnTo>
                      <a:pt x="764440" y="764397"/>
                    </a:lnTo>
                    <a:lnTo>
                      <a:pt x="0" y="776726"/>
                    </a:lnTo>
                    <a:lnTo>
                      <a:pt x="1233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Rectangle 13"/>
              <p:cNvSpPr/>
              <p:nvPr/>
            </p:nvSpPr>
            <p:spPr>
              <a:xfrm>
                <a:off x="1454929" y="3740136"/>
                <a:ext cx="998704" cy="406856"/>
              </a:xfrm>
              <a:custGeom>
                <a:avLst/>
                <a:gdLst>
                  <a:gd name="connsiteX0" fmla="*/ 0 w 1060352"/>
                  <a:gd name="connsiteY0" fmla="*/ 0 h 764397"/>
                  <a:gd name="connsiteX1" fmla="*/ 1060352 w 1060352"/>
                  <a:gd name="connsiteY1" fmla="*/ 0 h 764397"/>
                  <a:gd name="connsiteX2" fmla="*/ 1060352 w 1060352"/>
                  <a:gd name="connsiteY2" fmla="*/ 764397 h 764397"/>
                  <a:gd name="connsiteX3" fmla="*/ 0 w 1060352"/>
                  <a:gd name="connsiteY3" fmla="*/ 764397 h 764397"/>
                  <a:gd name="connsiteX4" fmla="*/ 0 w 1060352"/>
                  <a:gd name="connsiteY4" fmla="*/ 0 h 764397"/>
                  <a:gd name="connsiteX0" fmla="*/ 0 w 1060352"/>
                  <a:gd name="connsiteY0" fmla="*/ 0 h 764397"/>
                  <a:gd name="connsiteX1" fmla="*/ 542506 w 1060352"/>
                  <a:gd name="connsiteY1" fmla="*/ 0 h 764397"/>
                  <a:gd name="connsiteX2" fmla="*/ 1060352 w 1060352"/>
                  <a:gd name="connsiteY2" fmla="*/ 764397 h 764397"/>
                  <a:gd name="connsiteX3" fmla="*/ 0 w 1060352"/>
                  <a:gd name="connsiteY3" fmla="*/ 764397 h 764397"/>
                  <a:gd name="connsiteX4" fmla="*/ 0 w 1060352"/>
                  <a:gd name="connsiteY4" fmla="*/ 0 h 764397"/>
                  <a:gd name="connsiteX0" fmla="*/ 0 w 863077"/>
                  <a:gd name="connsiteY0" fmla="*/ 0 h 764397"/>
                  <a:gd name="connsiteX1" fmla="*/ 542506 w 863077"/>
                  <a:gd name="connsiteY1" fmla="*/ 0 h 764397"/>
                  <a:gd name="connsiteX2" fmla="*/ 863077 w 863077"/>
                  <a:gd name="connsiteY2" fmla="*/ 764397 h 764397"/>
                  <a:gd name="connsiteX3" fmla="*/ 0 w 863077"/>
                  <a:gd name="connsiteY3" fmla="*/ 764397 h 764397"/>
                  <a:gd name="connsiteX4" fmla="*/ 0 w 863077"/>
                  <a:gd name="connsiteY4" fmla="*/ 0 h 764397"/>
                  <a:gd name="connsiteX0" fmla="*/ 0 w 887736"/>
                  <a:gd name="connsiteY0" fmla="*/ 283567 h 764397"/>
                  <a:gd name="connsiteX1" fmla="*/ 567165 w 887736"/>
                  <a:gd name="connsiteY1" fmla="*/ 0 h 764397"/>
                  <a:gd name="connsiteX2" fmla="*/ 887736 w 887736"/>
                  <a:gd name="connsiteY2" fmla="*/ 764397 h 764397"/>
                  <a:gd name="connsiteX3" fmla="*/ 24659 w 887736"/>
                  <a:gd name="connsiteY3" fmla="*/ 764397 h 764397"/>
                  <a:gd name="connsiteX4" fmla="*/ 0 w 887736"/>
                  <a:gd name="connsiteY4" fmla="*/ 283567 h 764397"/>
                  <a:gd name="connsiteX0" fmla="*/ 0 w 887736"/>
                  <a:gd name="connsiteY0" fmla="*/ 36987 h 517817"/>
                  <a:gd name="connsiteX1" fmla="*/ 604154 w 887736"/>
                  <a:gd name="connsiteY1" fmla="*/ 0 h 517817"/>
                  <a:gd name="connsiteX2" fmla="*/ 887736 w 887736"/>
                  <a:gd name="connsiteY2" fmla="*/ 517817 h 517817"/>
                  <a:gd name="connsiteX3" fmla="*/ 24659 w 887736"/>
                  <a:gd name="connsiteY3" fmla="*/ 517817 h 517817"/>
                  <a:gd name="connsiteX4" fmla="*/ 0 w 887736"/>
                  <a:gd name="connsiteY4" fmla="*/ 36987 h 517817"/>
                  <a:gd name="connsiteX0" fmla="*/ 0 w 887736"/>
                  <a:gd name="connsiteY0" fmla="*/ 0 h 480830"/>
                  <a:gd name="connsiteX1" fmla="*/ 616484 w 887736"/>
                  <a:gd name="connsiteY1" fmla="*/ 0 h 480830"/>
                  <a:gd name="connsiteX2" fmla="*/ 887736 w 887736"/>
                  <a:gd name="connsiteY2" fmla="*/ 480830 h 480830"/>
                  <a:gd name="connsiteX3" fmla="*/ 24659 w 887736"/>
                  <a:gd name="connsiteY3" fmla="*/ 480830 h 480830"/>
                  <a:gd name="connsiteX4" fmla="*/ 0 w 887736"/>
                  <a:gd name="connsiteY4" fmla="*/ 0 h 480830"/>
                  <a:gd name="connsiteX0" fmla="*/ 0 w 887736"/>
                  <a:gd name="connsiteY0" fmla="*/ 12329 h 493159"/>
                  <a:gd name="connsiteX1" fmla="*/ 764440 w 887736"/>
                  <a:gd name="connsiteY1" fmla="*/ 0 h 493159"/>
                  <a:gd name="connsiteX2" fmla="*/ 887736 w 887736"/>
                  <a:gd name="connsiteY2" fmla="*/ 493159 h 493159"/>
                  <a:gd name="connsiteX3" fmla="*/ 24659 w 887736"/>
                  <a:gd name="connsiteY3" fmla="*/ 493159 h 493159"/>
                  <a:gd name="connsiteX4" fmla="*/ 0 w 887736"/>
                  <a:gd name="connsiteY4" fmla="*/ 12329 h 493159"/>
                  <a:gd name="connsiteX0" fmla="*/ 0 w 949385"/>
                  <a:gd name="connsiteY0" fmla="*/ 12329 h 493159"/>
                  <a:gd name="connsiteX1" fmla="*/ 764440 w 949385"/>
                  <a:gd name="connsiteY1" fmla="*/ 0 h 493159"/>
                  <a:gd name="connsiteX2" fmla="*/ 949385 w 949385"/>
                  <a:gd name="connsiteY2" fmla="*/ 419185 h 493159"/>
                  <a:gd name="connsiteX3" fmla="*/ 24659 w 949385"/>
                  <a:gd name="connsiteY3" fmla="*/ 493159 h 493159"/>
                  <a:gd name="connsiteX4" fmla="*/ 0 w 949385"/>
                  <a:gd name="connsiteY4" fmla="*/ 12329 h 493159"/>
                  <a:gd name="connsiteX0" fmla="*/ 0 w 949385"/>
                  <a:gd name="connsiteY0" fmla="*/ 12329 h 419185"/>
                  <a:gd name="connsiteX1" fmla="*/ 764440 w 949385"/>
                  <a:gd name="connsiteY1" fmla="*/ 0 h 419185"/>
                  <a:gd name="connsiteX2" fmla="*/ 949385 w 949385"/>
                  <a:gd name="connsiteY2" fmla="*/ 419185 h 419185"/>
                  <a:gd name="connsiteX3" fmla="*/ 24659 w 949385"/>
                  <a:gd name="connsiteY3" fmla="*/ 419185 h 419185"/>
                  <a:gd name="connsiteX4" fmla="*/ 0 w 949385"/>
                  <a:gd name="connsiteY4" fmla="*/ 12329 h 419185"/>
                  <a:gd name="connsiteX0" fmla="*/ 24660 w 974045"/>
                  <a:gd name="connsiteY0" fmla="*/ 12329 h 419185"/>
                  <a:gd name="connsiteX1" fmla="*/ 789100 w 974045"/>
                  <a:gd name="connsiteY1" fmla="*/ 0 h 419185"/>
                  <a:gd name="connsiteX2" fmla="*/ 974045 w 974045"/>
                  <a:gd name="connsiteY2" fmla="*/ 419185 h 419185"/>
                  <a:gd name="connsiteX3" fmla="*/ 0 w 974045"/>
                  <a:gd name="connsiteY3" fmla="*/ 419185 h 419185"/>
                  <a:gd name="connsiteX4" fmla="*/ 24660 w 974045"/>
                  <a:gd name="connsiteY4" fmla="*/ 12329 h 419185"/>
                  <a:gd name="connsiteX0" fmla="*/ 0 w 949385"/>
                  <a:gd name="connsiteY0" fmla="*/ 12329 h 419185"/>
                  <a:gd name="connsiteX1" fmla="*/ 764440 w 949385"/>
                  <a:gd name="connsiteY1" fmla="*/ 0 h 419185"/>
                  <a:gd name="connsiteX2" fmla="*/ 949385 w 949385"/>
                  <a:gd name="connsiteY2" fmla="*/ 419185 h 419185"/>
                  <a:gd name="connsiteX3" fmla="*/ 24659 w 949385"/>
                  <a:gd name="connsiteY3" fmla="*/ 419185 h 419185"/>
                  <a:gd name="connsiteX4" fmla="*/ 0 w 949385"/>
                  <a:gd name="connsiteY4" fmla="*/ 12329 h 419185"/>
                  <a:gd name="connsiteX0" fmla="*/ 24660 w 974045"/>
                  <a:gd name="connsiteY0" fmla="*/ 12329 h 419185"/>
                  <a:gd name="connsiteX1" fmla="*/ 789100 w 974045"/>
                  <a:gd name="connsiteY1" fmla="*/ 0 h 419185"/>
                  <a:gd name="connsiteX2" fmla="*/ 974045 w 974045"/>
                  <a:gd name="connsiteY2" fmla="*/ 419185 h 419185"/>
                  <a:gd name="connsiteX3" fmla="*/ 0 w 974045"/>
                  <a:gd name="connsiteY3" fmla="*/ 406856 h 419185"/>
                  <a:gd name="connsiteX4" fmla="*/ 24660 w 974045"/>
                  <a:gd name="connsiteY4" fmla="*/ 12329 h 419185"/>
                  <a:gd name="connsiteX0" fmla="*/ 24660 w 998704"/>
                  <a:gd name="connsiteY0" fmla="*/ 12329 h 406856"/>
                  <a:gd name="connsiteX1" fmla="*/ 789100 w 998704"/>
                  <a:gd name="connsiteY1" fmla="*/ 0 h 406856"/>
                  <a:gd name="connsiteX2" fmla="*/ 998704 w 998704"/>
                  <a:gd name="connsiteY2" fmla="*/ 394527 h 406856"/>
                  <a:gd name="connsiteX3" fmla="*/ 0 w 998704"/>
                  <a:gd name="connsiteY3" fmla="*/ 406856 h 406856"/>
                  <a:gd name="connsiteX4" fmla="*/ 24660 w 998704"/>
                  <a:gd name="connsiteY4" fmla="*/ 12329 h 406856"/>
                  <a:gd name="connsiteX0" fmla="*/ 0 w 974044"/>
                  <a:gd name="connsiteY0" fmla="*/ 12329 h 406856"/>
                  <a:gd name="connsiteX1" fmla="*/ 764440 w 974044"/>
                  <a:gd name="connsiteY1" fmla="*/ 0 h 406856"/>
                  <a:gd name="connsiteX2" fmla="*/ 974044 w 974044"/>
                  <a:gd name="connsiteY2" fmla="*/ 394527 h 406856"/>
                  <a:gd name="connsiteX3" fmla="*/ 24659 w 974044"/>
                  <a:gd name="connsiteY3" fmla="*/ 406856 h 406856"/>
                  <a:gd name="connsiteX4" fmla="*/ 0 w 974044"/>
                  <a:gd name="connsiteY4" fmla="*/ 12329 h 406856"/>
                  <a:gd name="connsiteX0" fmla="*/ 24660 w 998704"/>
                  <a:gd name="connsiteY0" fmla="*/ 12329 h 406856"/>
                  <a:gd name="connsiteX1" fmla="*/ 789100 w 998704"/>
                  <a:gd name="connsiteY1" fmla="*/ 0 h 406856"/>
                  <a:gd name="connsiteX2" fmla="*/ 998704 w 998704"/>
                  <a:gd name="connsiteY2" fmla="*/ 394527 h 406856"/>
                  <a:gd name="connsiteX3" fmla="*/ 0 w 998704"/>
                  <a:gd name="connsiteY3" fmla="*/ 406856 h 406856"/>
                  <a:gd name="connsiteX4" fmla="*/ 24660 w 998704"/>
                  <a:gd name="connsiteY4" fmla="*/ 12329 h 406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8704" h="406856">
                    <a:moveTo>
                      <a:pt x="24660" y="12329"/>
                    </a:moveTo>
                    <a:lnTo>
                      <a:pt x="789100" y="0"/>
                    </a:lnTo>
                    <a:lnTo>
                      <a:pt x="998704" y="394527"/>
                    </a:lnTo>
                    <a:lnTo>
                      <a:pt x="0" y="406856"/>
                    </a:lnTo>
                    <a:lnTo>
                      <a:pt x="24660" y="12329"/>
                    </a:lnTo>
                    <a:close/>
                  </a:path>
                </a:pathLst>
              </a:custGeom>
              <a:solidFill>
                <a:srgbClr val="FF8819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1122001" y="1060293"/>
              <a:ext cx="6029213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38771" y="2063394"/>
              <a:ext cx="6029213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416190" y="2943205"/>
              <a:ext cx="5719244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454929" y="3756919"/>
              <a:ext cx="5680505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 rot="16200000">
              <a:off x="1293497" y="2307235"/>
              <a:ext cx="823915" cy="507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>
                  <a:solidFill>
                    <a:schemeClr val="bg1"/>
                  </a:solidFill>
                </a:rPr>
                <a:t>Treinar para vencer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401960" y="2968950"/>
              <a:ext cx="823915" cy="711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200" dirty="0" smtClean="0">
                  <a:solidFill>
                    <a:schemeClr val="bg1"/>
                  </a:solidFill>
                </a:rPr>
                <a:t>Treinar para competir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2297387" y="4377509"/>
              <a:ext cx="2880437" cy="332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Aprender a praticar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0800000">
              <a:off x="2592540" y="4881410"/>
              <a:ext cx="2330283" cy="332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Fundamentos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0800000">
              <a:off x="2119310" y="5547176"/>
              <a:ext cx="3662662" cy="332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Início da vivência esportiva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5200482" y="4877679"/>
              <a:ext cx="1904150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Primeiro Contato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5863028" y="4786777"/>
              <a:ext cx="1602768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Sensibilização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4747330">
              <a:off x="1501224" y="2224839"/>
              <a:ext cx="2848157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Competição  durante a vida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3209083" y="854231"/>
              <a:ext cx="1835557" cy="711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smtClean="0"/>
                <a:t>Esporte para toda a vida</a:t>
              </a:r>
              <a:endParaRPr lang="pt-BR" dirty="0"/>
            </a:p>
          </p:txBody>
        </p:sp>
      </p:grpSp>
      <p:sp>
        <p:nvSpPr>
          <p:cNvPr id="37" name="Rounded Rectangle 36"/>
          <p:cNvSpPr/>
          <p:nvPr/>
        </p:nvSpPr>
        <p:spPr>
          <a:xfrm rot="5400000">
            <a:off x="1844270" y="335451"/>
            <a:ext cx="316960" cy="21026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Rounded Rectangle 37"/>
          <p:cNvSpPr/>
          <p:nvPr/>
        </p:nvSpPr>
        <p:spPr>
          <a:xfrm rot="5400000">
            <a:off x="4041436" y="244129"/>
            <a:ext cx="316960" cy="226184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10242" y="1207959"/>
            <a:ext cx="1738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Excelência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51426" y="1215592"/>
            <a:ext cx="2117570" cy="33855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Formação Esportiva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951425" y="70108"/>
            <a:ext cx="2559218" cy="369332"/>
          </a:xfrm>
          <a:prstGeom prst="rect">
            <a:avLst/>
          </a:prstGeom>
          <a:solidFill>
            <a:srgbClr val="FF8819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Município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2383477" y="458216"/>
            <a:ext cx="1958933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UF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5" name="CaixaDeTexto 44"/>
          <p:cNvSpPr txBox="1"/>
          <p:nvPr/>
        </p:nvSpPr>
        <p:spPr>
          <a:xfrm>
            <a:off x="4342410" y="836858"/>
            <a:ext cx="3094509" cy="3693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União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3" name="TextBox 25"/>
          <p:cNvSpPr txBox="1"/>
          <p:nvPr/>
        </p:nvSpPr>
        <p:spPr>
          <a:xfrm rot="16200000">
            <a:off x="2712301" y="1829058"/>
            <a:ext cx="110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FFFFFF"/>
                </a:solidFill>
              </a:rPr>
              <a:t>Iniciação ao treinamento</a:t>
            </a:r>
          </a:p>
        </p:txBody>
      </p:sp>
    </p:spTree>
    <p:extLst>
      <p:ext uri="{BB962C8B-B14F-4D97-AF65-F5344CB8AC3E}">
        <p14:creationId xmlns="" xmlns:p14="http://schemas.microsoft.com/office/powerpoint/2010/main" val="220944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pt-BR" sz="4800" b="1" dirty="0" smtClean="0">
                <a:solidFill>
                  <a:srgbClr val="0070C0"/>
                </a:solidFill>
              </a:rPr>
              <a:t>Relacionamentos com outras áreas</a:t>
            </a:r>
            <a:endParaRPr lang="pt-BR" sz="48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80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gular Pentagon 8"/>
          <p:cNvSpPr/>
          <p:nvPr/>
        </p:nvSpPr>
        <p:spPr>
          <a:xfrm rot="5400000">
            <a:off x="3169378" y="1542516"/>
            <a:ext cx="4281112" cy="4387016"/>
          </a:xfrm>
          <a:custGeom>
            <a:avLst/>
            <a:gdLst>
              <a:gd name="connsiteX0" fmla="*/ 2 w 1812463"/>
              <a:gd name="connsiteY0" fmla="*/ 673422 h 1763045"/>
              <a:gd name="connsiteX1" fmla="*/ 906232 w 1812463"/>
              <a:gd name="connsiteY1" fmla="*/ 0 h 1763045"/>
              <a:gd name="connsiteX2" fmla="*/ 1812461 w 1812463"/>
              <a:gd name="connsiteY2" fmla="*/ 673422 h 1763045"/>
              <a:gd name="connsiteX3" fmla="*/ 1466312 w 1812463"/>
              <a:gd name="connsiteY3" fmla="*/ 1763041 h 1763045"/>
              <a:gd name="connsiteX4" fmla="*/ 346151 w 1812463"/>
              <a:gd name="connsiteY4" fmla="*/ 1763041 h 1763045"/>
              <a:gd name="connsiteX5" fmla="*/ 2 w 1812463"/>
              <a:gd name="connsiteY5" fmla="*/ 673422 h 1763045"/>
              <a:gd name="connsiteX0" fmla="*/ 0 w 2083712"/>
              <a:gd name="connsiteY0" fmla="*/ 1425491 h 1763041"/>
              <a:gd name="connsiteX1" fmla="*/ 1177483 w 2083712"/>
              <a:gd name="connsiteY1" fmla="*/ 0 h 1763041"/>
              <a:gd name="connsiteX2" fmla="*/ 2083712 w 2083712"/>
              <a:gd name="connsiteY2" fmla="*/ 673422 h 1763041"/>
              <a:gd name="connsiteX3" fmla="*/ 1737563 w 2083712"/>
              <a:gd name="connsiteY3" fmla="*/ 1763041 h 1763041"/>
              <a:gd name="connsiteX4" fmla="*/ 617402 w 2083712"/>
              <a:gd name="connsiteY4" fmla="*/ 1763041 h 1763041"/>
              <a:gd name="connsiteX5" fmla="*/ 0 w 2083712"/>
              <a:gd name="connsiteY5" fmla="*/ 1425491 h 1763041"/>
              <a:gd name="connsiteX0" fmla="*/ 0 w 2133031"/>
              <a:gd name="connsiteY0" fmla="*/ 44644 h 1763041"/>
              <a:gd name="connsiteX1" fmla="*/ 1226802 w 2133031"/>
              <a:gd name="connsiteY1" fmla="*/ 0 h 1763041"/>
              <a:gd name="connsiteX2" fmla="*/ 2133031 w 2133031"/>
              <a:gd name="connsiteY2" fmla="*/ 673422 h 1763041"/>
              <a:gd name="connsiteX3" fmla="*/ 1786882 w 2133031"/>
              <a:gd name="connsiteY3" fmla="*/ 1763041 h 1763041"/>
              <a:gd name="connsiteX4" fmla="*/ 666721 w 2133031"/>
              <a:gd name="connsiteY4" fmla="*/ 1763041 h 1763041"/>
              <a:gd name="connsiteX5" fmla="*/ 0 w 2133031"/>
              <a:gd name="connsiteY5" fmla="*/ 44644 h 1763041"/>
              <a:gd name="connsiteX0" fmla="*/ 0 w 2317977"/>
              <a:gd name="connsiteY0" fmla="*/ 44644 h 1763041"/>
              <a:gd name="connsiteX1" fmla="*/ 1226802 w 2317977"/>
              <a:gd name="connsiteY1" fmla="*/ 0 h 1763041"/>
              <a:gd name="connsiteX2" fmla="*/ 2317977 w 2317977"/>
              <a:gd name="connsiteY2" fmla="*/ 685751 h 1763041"/>
              <a:gd name="connsiteX3" fmla="*/ 1786882 w 2317977"/>
              <a:gd name="connsiteY3" fmla="*/ 1763041 h 1763041"/>
              <a:gd name="connsiteX4" fmla="*/ 666721 w 2317977"/>
              <a:gd name="connsiteY4" fmla="*/ 1763041 h 1763041"/>
              <a:gd name="connsiteX5" fmla="*/ 0 w 2317977"/>
              <a:gd name="connsiteY5" fmla="*/ 44644 h 1763041"/>
              <a:gd name="connsiteX0" fmla="*/ 0 w 2336473"/>
              <a:gd name="connsiteY0" fmla="*/ 192592 h 1910989"/>
              <a:gd name="connsiteX1" fmla="*/ 2336473 w 2336473"/>
              <a:gd name="connsiteY1" fmla="*/ 0 h 1910989"/>
              <a:gd name="connsiteX2" fmla="*/ 2317977 w 2336473"/>
              <a:gd name="connsiteY2" fmla="*/ 833699 h 1910989"/>
              <a:gd name="connsiteX3" fmla="*/ 1786882 w 2336473"/>
              <a:gd name="connsiteY3" fmla="*/ 1910989 h 1910989"/>
              <a:gd name="connsiteX4" fmla="*/ 666721 w 2336473"/>
              <a:gd name="connsiteY4" fmla="*/ 1910989 h 1910989"/>
              <a:gd name="connsiteX5" fmla="*/ 0 w 2336473"/>
              <a:gd name="connsiteY5" fmla="*/ 192592 h 1910989"/>
              <a:gd name="connsiteX0" fmla="*/ 0 w 2336473"/>
              <a:gd name="connsiteY0" fmla="*/ 192592 h 1923318"/>
              <a:gd name="connsiteX1" fmla="*/ 2336473 w 2336473"/>
              <a:gd name="connsiteY1" fmla="*/ 0 h 1923318"/>
              <a:gd name="connsiteX2" fmla="*/ 2317977 w 2336473"/>
              <a:gd name="connsiteY2" fmla="*/ 833699 h 1923318"/>
              <a:gd name="connsiteX3" fmla="*/ 1786882 w 2336473"/>
              <a:gd name="connsiteY3" fmla="*/ 1910989 h 1923318"/>
              <a:gd name="connsiteX4" fmla="*/ 1270876 w 2336473"/>
              <a:gd name="connsiteY4" fmla="*/ 1923318 h 1923318"/>
              <a:gd name="connsiteX5" fmla="*/ 0 w 2336473"/>
              <a:gd name="connsiteY5" fmla="*/ 192592 h 1923318"/>
              <a:gd name="connsiteX0" fmla="*/ 0 w 2447440"/>
              <a:gd name="connsiteY0" fmla="*/ 0 h 1952648"/>
              <a:gd name="connsiteX1" fmla="*/ 2447440 w 2447440"/>
              <a:gd name="connsiteY1" fmla="*/ 29330 h 1952648"/>
              <a:gd name="connsiteX2" fmla="*/ 2428944 w 2447440"/>
              <a:gd name="connsiteY2" fmla="*/ 863029 h 1952648"/>
              <a:gd name="connsiteX3" fmla="*/ 1897849 w 2447440"/>
              <a:gd name="connsiteY3" fmla="*/ 1940319 h 1952648"/>
              <a:gd name="connsiteX4" fmla="*/ 1381843 w 2447440"/>
              <a:gd name="connsiteY4" fmla="*/ 1952648 h 1952648"/>
              <a:gd name="connsiteX5" fmla="*/ 0 w 2447440"/>
              <a:gd name="connsiteY5" fmla="*/ 0 h 1952648"/>
              <a:gd name="connsiteX0" fmla="*/ 0 w 2422781"/>
              <a:gd name="connsiteY0" fmla="*/ 7657 h 1923318"/>
              <a:gd name="connsiteX1" fmla="*/ 2422781 w 2422781"/>
              <a:gd name="connsiteY1" fmla="*/ 0 h 1923318"/>
              <a:gd name="connsiteX2" fmla="*/ 2404285 w 2422781"/>
              <a:gd name="connsiteY2" fmla="*/ 833699 h 1923318"/>
              <a:gd name="connsiteX3" fmla="*/ 1873190 w 2422781"/>
              <a:gd name="connsiteY3" fmla="*/ 1910989 h 1923318"/>
              <a:gd name="connsiteX4" fmla="*/ 1357184 w 2422781"/>
              <a:gd name="connsiteY4" fmla="*/ 1923318 h 1923318"/>
              <a:gd name="connsiteX5" fmla="*/ 0 w 2422781"/>
              <a:gd name="connsiteY5" fmla="*/ 7657 h 1923318"/>
              <a:gd name="connsiteX0" fmla="*/ 0 w 2422781"/>
              <a:gd name="connsiteY0" fmla="*/ 266400 h 2182061"/>
              <a:gd name="connsiteX1" fmla="*/ 2422781 w 2422781"/>
              <a:gd name="connsiteY1" fmla="*/ 0 h 2182061"/>
              <a:gd name="connsiteX2" fmla="*/ 2404285 w 2422781"/>
              <a:gd name="connsiteY2" fmla="*/ 1092442 h 2182061"/>
              <a:gd name="connsiteX3" fmla="*/ 1873190 w 2422781"/>
              <a:gd name="connsiteY3" fmla="*/ 2169732 h 2182061"/>
              <a:gd name="connsiteX4" fmla="*/ 1357184 w 2422781"/>
              <a:gd name="connsiteY4" fmla="*/ 2182061 h 2182061"/>
              <a:gd name="connsiteX5" fmla="*/ 0 w 2422781"/>
              <a:gd name="connsiteY5" fmla="*/ 266400 h 2182061"/>
              <a:gd name="connsiteX0" fmla="*/ 0 w 2452940"/>
              <a:gd name="connsiteY0" fmla="*/ 0 h 2183028"/>
              <a:gd name="connsiteX1" fmla="*/ 2452940 w 2452940"/>
              <a:gd name="connsiteY1" fmla="*/ 967 h 2183028"/>
              <a:gd name="connsiteX2" fmla="*/ 2434444 w 2452940"/>
              <a:gd name="connsiteY2" fmla="*/ 1093409 h 2183028"/>
              <a:gd name="connsiteX3" fmla="*/ 1903349 w 2452940"/>
              <a:gd name="connsiteY3" fmla="*/ 2170699 h 2183028"/>
              <a:gd name="connsiteX4" fmla="*/ 1387343 w 2452940"/>
              <a:gd name="connsiteY4" fmla="*/ 2183028 h 2183028"/>
              <a:gd name="connsiteX5" fmla="*/ 0 w 2452940"/>
              <a:gd name="connsiteY5" fmla="*/ 0 h 2183028"/>
              <a:gd name="connsiteX0" fmla="*/ 0 w 2454551"/>
              <a:gd name="connsiteY0" fmla="*/ 0 h 2183028"/>
              <a:gd name="connsiteX1" fmla="*/ 2452940 w 2454551"/>
              <a:gd name="connsiteY1" fmla="*/ 967 h 2183028"/>
              <a:gd name="connsiteX2" fmla="*/ 2454551 w 2454551"/>
              <a:gd name="connsiteY2" fmla="*/ 679421 h 2183028"/>
              <a:gd name="connsiteX3" fmla="*/ 1903349 w 2454551"/>
              <a:gd name="connsiteY3" fmla="*/ 2170699 h 2183028"/>
              <a:gd name="connsiteX4" fmla="*/ 1387343 w 2454551"/>
              <a:gd name="connsiteY4" fmla="*/ 2183028 h 2183028"/>
              <a:gd name="connsiteX5" fmla="*/ 0 w 2454551"/>
              <a:gd name="connsiteY5" fmla="*/ 0 h 2183028"/>
              <a:gd name="connsiteX0" fmla="*/ 0 w 2454551"/>
              <a:gd name="connsiteY0" fmla="*/ 0 h 2174403"/>
              <a:gd name="connsiteX1" fmla="*/ 2452940 w 2454551"/>
              <a:gd name="connsiteY1" fmla="*/ 967 h 2174403"/>
              <a:gd name="connsiteX2" fmla="*/ 2454551 w 2454551"/>
              <a:gd name="connsiteY2" fmla="*/ 679421 h 2174403"/>
              <a:gd name="connsiteX3" fmla="*/ 1903349 w 2454551"/>
              <a:gd name="connsiteY3" fmla="*/ 2170699 h 2174403"/>
              <a:gd name="connsiteX4" fmla="*/ 1196335 w 2454551"/>
              <a:gd name="connsiteY4" fmla="*/ 2174403 h 2174403"/>
              <a:gd name="connsiteX5" fmla="*/ 0 w 2454551"/>
              <a:gd name="connsiteY5" fmla="*/ 0 h 2174403"/>
              <a:gd name="connsiteX0" fmla="*/ 0 w 2454551"/>
              <a:gd name="connsiteY0" fmla="*/ 0 h 2187948"/>
              <a:gd name="connsiteX1" fmla="*/ 2452940 w 2454551"/>
              <a:gd name="connsiteY1" fmla="*/ 967 h 2187948"/>
              <a:gd name="connsiteX2" fmla="*/ 2454551 w 2454551"/>
              <a:gd name="connsiteY2" fmla="*/ 679421 h 2187948"/>
              <a:gd name="connsiteX3" fmla="*/ 1782713 w 2454551"/>
              <a:gd name="connsiteY3" fmla="*/ 2187948 h 2187948"/>
              <a:gd name="connsiteX4" fmla="*/ 1196335 w 2454551"/>
              <a:gd name="connsiteY4" fmla="*/ 2174403 h 2187948"/>
              <a:gd name="connsiteX5" fmla="*/ 0 w 2454551"/>
              <a:gd name="connsiteY5" fmla="*/ 0 h 2187948"/>
              <a:gd name="connsiteX0" fmla="*/ 0 w 2868442"/>
              <a:gd name="connsiteY0" fmla="*/ 0 h 2670934"/>
              <a:gd name="connsiteX1" fmla="*/ 2452940 w 2868442"/>
              <a:gd name="connsiteY1" fmla="*/ 967 h 2670934"/>
              <a:gd name="connsiteX2" fmla="*/ 2454551 w 2868442"/>
              <a:gd name="connsiteY2" fmla="*/ 679421 h 2670934"/>
              <a:gd name="connsiteX3" fmla="*/ 2868442 w 2868442"/>
              <a:gd name="connsiteY3" fmla="*/ 2670934 h 2670934"/>
              <a:gd name="connsiteX4" fmla="*/ 1196335 w 2868442"/>
              <a:gd name="connsiteY4" fmla="*/ 2174403 h 2670934"/>
              <a:gd name="connsiteX5" fmla="*/ 0 w 2868442"/>
              <a:gd name="connsiteY5" fmla="*/ 0 h 2670934"/>
              <a:gd name="connsiteX0" fmla="*/ 0 w 2868442"/>
              <a:gd name="connsiteY0" fmla="*/ 0 h 2735011"/>
              <a:gd name="connsiteX1" fmla="*/ 2452940 w 2868442"/>
              <a:gd name="connsiteY1" fmla="*/ 967 h 2735011"/>
              <a:gd name="connsiteX2" fmla="*/ 2454551 w 2868442"/>
              <a:gd name="connsiteY2" fmla="*/ 679421 h 2735011"/>
              <a:gd name="connsiteX3" fmla="*/ 2868442 w 2868442"/>
              <a:gd name="connsiteY3" fmla="*/ 2670934 h 2735011"/>
              <a:gd name="connsiteX4" fmla="*/ 1789465 w 2868442"/>
              <a:gd name="connsiteY4" fmla="*/ 2735011 h 2735011"/>
              <a:gd name="connsiteX5" fmla="*/ 0 w 2868442"/>
              <a:gd name="connsiteY5" fmla="*/ 0 h 2735011"/>
              <a:gd name="connsiteX0" fmla="*/ 0 w 2898601"/>
              <a:gd name="connsiteY0" fmla="*/ 0 h 2735011"/>
              <a:gd name="connsiteX1" fmla="*/ 2452940 w 2898601"/>
              <a:gd name="connsiteY1" fmla="*/ 967 h 2735011"/>
              <a:gd name="connsiteX2" fmla="*/ 2454551 w 2898601"/>
              <a:gd name="connsiteY2" fmla="*/ 679421 h 2735011"/>
              <a:gd name="connsiteX3" fmla="*/ 2898601 w 2898601"/>
              <a:gd name="connsiteY3" fmla="*/ 2731308 h 2735011"/>
              <a:gd name="connsiteX4" fmla="*/ 1789465 w 2898601"/>
              <a:gd name="connsiteY4" fmla="*/ 2735011 h 2735011"/>
              <a:gd name="connsiteX5" fmla="*/ 0 w 2898601"/>
              <a:gd name="connsiteY5" fmla="*/ 0 h 2735011"/>
              <a:gd name="connsiteX0" fmla="*/ 0 w 2938813"/>
              <a:gd name="connsiteY0" fmla="*/ 0 h 2735011"/>
              <a:gd name="connsiteX1" fmla="*/ 2493152 w 2938813"/>
              <a:gd name="connsiteY1" fmla="*/ 967 h 2735011"/>
              <a:gd name="connsiteX2" fmla="*/ 2494763 w 2938813"/>
              <a:gd name="connsiteY2" fmla="*/ 679421 h 2735011"/>
              <a:gd name="connsiteX3" fmla="*/ 2938813 w 2938813"/>
              <a:gd name="connsiteY3" fmla="*/ 2731308 h 2735011"/>
              <a:gd name="connsiteX4" fmla="*/ 1829677 w 2938813"/>
              <a:gd name="connsiteY4" fmla="*/ 2735011 h 2735011"/>
              <a:gd name="connsiteX5" fmla="*/ 0 w 2938813"/>
              <a:gd name="connsiteY5" fmla="*/ 0 h 2735011"/>
              <a:gd name="connsiteX0" fmla="*/ 0 w 2945538"/>
              <a:gd name="connsiteY0" fmla="*/ 0 h 2735011"/>
              <a:gd name="connsiteX1" fmla="*/ 2945538 w 2945538"/>
              <a:gd name="connsiteY1" fmla="*/ 967 h 2735011"/>
              <a:gd name="connsiteX2" fmla="*/ 2494763 w 2945538"/>
              <a:gd name="connsiteY2" fmla="*/ 679421 h 2735011"/>
              <a:gd name="connsiteX3" fmla="*/ 2938813 w 2945538"/>
              <a:gd name="connsiteY3" fmla="*/ 2731308 h 2735011"/>
              <a:gd name="connsiteX4" fmla="*/ 1829677 w 2945538"/>
              <a:gd name="connsiteY4" fmla="*/ 2735011 h 2735011"/>
              <a:gd name="connsiteX5" fmla="*/ 0 w 2945538"/>
              <a:gd name="connsiteY5" fmla="*/ 0 h 2735011"/>
              <a:gd name="connsiteX0" fmla="*/ 0 w 3821764"/>
              <a:gd name="connsiteY0" fmla="*/ 0 h 2735011"/>
              <a:gd name="connsiteX1" fmla="*/ 2945538 w 3821764"/>
              <a:gd name="connsiteY1" fmla="*/ 967 h 2735011"/>
              <a:gd name="connsiteX2" fmla="*/ 3821764 w 3821764"/>
              <a:gd name="connsiteY2" fmla="*/ 851916 h 2735011"/>
              <a:gd name="connsiteX3" fmla="*/ 2938813 w 3821764"/>
              <a:gd name="connsiteY3" fmla="*/ 2731308 h 2735011"/>
              <a:gd name="connsiteX4" fmla="*/ 1829677 w 3821764"/>
              <a:gd name="connsiteY4" fmla="*/ 2735011 h 2735011"/>
              <a:gd name="connsiteX5" fmla="*/ 0 w 3821764"/>
              <a:gd name="connsiteY5" fmla="*/ 0 h 2735011"/>
              <a:gd name="connsiteX0" fmla="*/ 0 w 3840259"/>
              <a:gd name="connsiteY0" fmla="*/ 0 h 2735011"/>
              <a:gd name="connsiteX1" fmla="*/ 3840259 w 3840259"/>
              <a:gd name="connsiteY1" fmla="*/ 9592 h 2735011"/>
              <a:gd name="connsiteX2" fmla="*/ 3821764 w 3840259"/>
              <a:gd name="connsiteY2" fmla="*/ 851916 h 2735011"/>
              <a:gd name="connsiteX3" fmla="*/ 2938813 w 3840259"/>
              <a:gd name="connsiteY3" fmla="*/ 2731308 h 2735011"/>
              <a:gd name="connsiteX4" fmla="*/ 1829677 w 3840259"/>
              <a:gd name="connsiteY4" fmla="*/ 2735011 h 2735011"/>
              <a:gd name="connsiteX5" fmla="*/ 0 w 3840259"/>
              <a:gd name="connsiteY5" fmla="*/ 0 h 2735011"/>
              <a:gd name="connsiteX0" fmla="*/ 0 w 3840259"/>
              <a:gd name="connsiteY0" fmla="*/ 0 h 2783057"/>
              <a:gd name="connsiteX1" fmla="*/ 3840259 w 3840259"/>
              <a:gd name="connsiteY1" fmla="*/ 9592 h 2783057"/>
              <a:gd name="connsiteX2" fmla="*/ 3821764 w 3840259"/>
              <a:gd name="connsiteY2" fmla="*/ 851916 h 2783057"/>
              <a:gd name="connsiteX3" fmla="*/ 2888548 w 3840259"/>
              <a:gd name="connsiteY3" fmla="*/ 2783057 h 2783057"/>
              <a:gd name="connsiteX4" fmla="*/ 1829677 w 3840259"/>
              <a:gd name="connsiteY4" fmla="*/ 2735011 h 2783057"/>
              <a:gd name="connsiteX5" fmla="*/ 0 w 3840259"/>
              <a:gd name="connsiteY5" fmla="*/ 0 h 2783057"/>
              <a:gd name="connsiteX0" fmla="*/ 0 w 3840259"/>
              <a:gd name="connsiteY0" fmla="*/ 0 h 2786760"/>
              <a:gd name="connsiteX1" fmla="*/ 3840259 w 3840259"/>
              <a:gd name="connsiteY1" fmla="*/ 9592 h 2786760"/>
              <a:gd name="connsiteX2" fmla="*/ 3821764 w 3840259"/>
              <a:gd name="connsiteY2" fmla="*/ 851916 h 2786760"/>
              <a:gd name="connsiteX3" fmla="*/ 2888548 w 3840259"/>
              <a:gd name="connsiteY3" fmla="*/ 2783057 h 2786760"/>
              <a:gd name="connsiteX4" fmla="*/ 1829677 w 3840259"/>
              <a:gd name="connsiteY4" fmla="*/ 2786760 h 2786760"/>
              <a:gd name="connsiteX5" fmla="*/ 0 w 3840259"/>
              <a:gd name="connsiteY5" fmla="*/ 0 h 2786760"/>
              <a:gd name="connsiteX0" fmla="*/ 0 w 3840259"/>
              <a:gd name="connsiteY0" fmla="*/ 16282 h 2777168"/>
              <a:gd name="connsiteX1" fmla="*/ 3840259 w 3840259"/>
              <a:gd name="connsiteY1" fmla="*/ 0 h 2777168"/>
              <a:gd name="connsiteX2" fmla="*/ 3821764 w 3840259"/>
              <a:gd name="connsiteY2" fmla="*/ 842324 h 2777168"/>
              <a:gd name="connsiteX3" fmla="*/ 2888548 w 3840259"/>
              <a:gd name="connsiteY3" fmla="*/ 2773465 h 2777168"/>
              <a:gd name="connsiteX4" fmla="*/ 1829677 w 3840259"/>
              <a:gd name="connsiteY4" fmla="*/ 2777168 h 2777168"/>
              <a:gd name="connsiteX5" fmla="*/ 0 w 3840259"/>
              <a:gd name="connsiteY5" fmla="*/ 16282 h 277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0259" h="2777168">
                <a:moveTo>
                  <a:pt x="0" y="16282"/>
                </a:moveTo>
                <a:lnTo>
                  <a:pt x="3840259" y="0"/>
                </a:lnTo>
                <a:lnTo>
                  <a:pt x="3821764" y="842324"/>
                </a:lnTo>
                <a:lnTo>
                  <a:pt x="2888548" y="2773465"/>
                </a:lnTo>
                <a:lnTo>
                  <a:pt x="1829677" y="2777168"/>
                </a:lnTo>
                <a:lnTo>
                  <a:pt x="0" y="1628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42"/>
          <p:cNvGrpSpPr/>
          <p:nvPr/>
        </p:nvGrpSpPr>
        <p:grpSpPr>
          <a:xfrm rot="5400000">
            <a:off x="1447724" y="380359"/>
            <a:ext cx="5530204" cy="6522802"/>
            <a:chOff x="1083847" y="423922"/>
            <a:chExt cx="6084137" cy="5876192"/>
          </a:xfrm>
        </p:grpSpPr>
        <p:grpSp>
          <p:nvGrpSpPr>
            <p:cNvPr id="3" name="Group 33"/>
            <p:cNvGrpSpPr/>
            <p:nvPr/>
          </p:nvGrpSpPr>
          <p:grpSpPr>
            <a:xfrm>
              <a:off x="1122001" y="423922"/>
              <a:ext cx="6045983" cy="5876191"/>
              <a:chOff x="1122001" y="165013"/>
              <a:chExt cx="6045983" cy="5876191"/>
            </a:xfrm>
          </p:grpSpPr>
          <p:grpSp>
            <p:nvGrpSpPr>
              <p:cNvPr id="4" name="Group 15"/>
              <p:cNvGrpSpPr/>
              <p:nvPr/>
            </p:nvGrpSpPr>
            <p:grpSpPr>
              <a:xfrm>
                <a:off x="1439185" y="165013"/>
                <a:ext cx="5398784" cy="5876191"/>
                <a:chOff x="1439185" y="165013"/>
                <a:chExt cx="5398784" cy="5876191"/>
              </a:xfrm>
            </p:grpSpPr>
            <p:sp>
              <p:nvSpPr>
                <p:cNvPr id="76" name="Rectangle 3"/>
                <p:cNvSpPr/>
                <p:nvPr/>
              </p:nvSpPr>
              <p:spPr>
                <a:xfrm>
                  <a:off x="1467233" y="5412426"/>
                  <a:ext cx="5153805" cy="616449"/>
                </a:xfrm>
                <a:prstGeom prst="rect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7" name="Rectangle 4"/>
                <p:cNvSpPr/>
                <p:nvPr/>
              </p:nvSpPr>
              <p:spPr>
                <a:xfrm>
                  <a:off x="1467233" y="4763441"/>
                  <a:ext cx="5153805" cy="616449"/>
                </a:xfrm>
                <a:prstGeom prst="rect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8" name="Rectangle 5"/>
                <p:cNvSpPr/>
                <p:nvPr/>
              </p:nvSpPr>
              <p:spPr>
                <a:xfrm>
                  <a:off x="1489535" y="4134664"/>
                  <a:ext cx="5079401" cy="616449"/>
                </a:xfrm>
                <a:prstGeom prst="rect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9" name="Pentagon 7"/>
                <p:cNvSpPr/>
                <p:nvPr/>
              </p:nvSpPr>
              <p:spPr>
                <a:xfrm rot="10800000">
                  <a:off x="5755121" y="4133551"/>
                  <a:ext cx="647312" cy="1907652"/>
                </a:xfrm>
                <a:prstGeom prst="homePlate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0" name="Pentagon 6"/>
                <p:cNvSpPr/>
                <p:nvPr/>
              </p:nvSpPr>
              <p:spPr>
                <a:xfrm rot="10800000">
                  <a:off x="6309778" y="4146992"/>
                  <a:ext cx="528191" cy="1894212"/>
                </a:xfrm>
                <a:prstGeom prst="homePlate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1" name="Regular Pentagon 8"/>
                <p:cNvSpPr/>
                <p:nvPr/>
              </p:nvSpPr>
              <p:spPr>
                <a:xfrm>
                  <a:off x="1874656" y="165013"/>
                  <a:ext cx="4709936" cy="3969933"/>
                </a:xfrm>
                <a:custGeom>
                  <a:avLst/>
                  <a:gdLst>
                    <a:gd name="connsiteX0" fmla="*/ 2 w 1812463"/>
                    <a:gd name="connsiteY0" fmla="*/ 673422 h 1763045"/>
                    <a:gd name="connsiteX1" fmla="*/ 906232 w 1812463"/>
                    <a:gd name="connsiteY1" fmla="*/ 0 h 1763045"/>
                    <a:gd name="connsiteX2" fmla="*/ 1812461 w 1812463"/>
                    <a:gd name="connsiteY2" fmla="*/ 673422 h 1763045"/>
                    <a:gd name="connsiteX3" fmla="*/ 1466312 w 1812463"/>
                    <a:gd name="connsiteY3" fmla="*/ 1763041 h 1763045"/>
                    <a:gd name="connsiteX4" fmla="*/ 346151 w 1812463"/>
                    <a:gd name="connsiteY4" fmla="*/ 1763041 h 1763045"/>
                    <a:gd name="connsiteX5" fmla="*/ 2 w 1812463"/>
                    <a:gd name="connsiteY5" fmla="*/ 673422 h 1763045"/>
                    <a:gd name="connsiteX0" fmla="*/ 0 w 2083712"/>
                    <a:gd name="connsiteY0" fmla="*/ 1425491 h 1763041"/>
                    <a:gd name="connsiteX1" fmla="*/ 1177483 w 2083712"/>
                    <a:gd name="connsiteY1" fmla="*/ 0 h 1763041"/>
                    <a:gd name="connsiteX2" fmla="*/ 2083712 w 2083712"/>
                    <a:gd name="connsiteY2" fmla="*/ 673422 h 1763041"/>
                    <a:gd name="connsiteX3" fmla="*/ 1737563 w 2083712"/>
                    <a:gd name="connsiteY3" fmla="*/ 1763041 h 1763041"/>
                    <a:gd name="connsiteX4" fmla="*/ 617402 w 2083712"/>
                    <a:gd name="connsiteY4" fmla="*/ 1763041 h 1763041"/>
                    <a:gd name="connsiteX5" fmla="*/ 0 w 2083712"/>
                    <a:gd name="connsiteY5" fmla="*/ 1425491 h 1763041"/>
                    <a:gd name="connsiteX0" fmla="*/ 0 w 2133031"/>
                    <a:gd name="connsiteY0" fmla="*/ 44644 h 1763041"/>
                    <a:gd name="connsiteX1" fmla="*/ 1226802 w 2133031"/>
                    <a:gd name="connsiteY1" fmla="*/ 0 h 1763041"/>
                    <a:gd name="connsiteX2" fmla="*/ 2133031 w 2133031"/>
                    <a:gd name="connsiteY2" fmla="*/ 673422 h 1763041"/>
                    <a:gd name="connsiteX3" fmla="*/ 1786882 w 2133031"/>
                    <a:gd name="connsiteY3" fmla="*/ 1763041 h 1763041"/>
                    <a:gd name="connsiteX4" fmla="*/ 666721 w 2133031"/>
                    <a:gd name="connsiteY4" fmla="*/ 1763041 h 1763041"/>
                    <a:gd name="connsiteX5" fmla="*/ 0 w 2133031"/>
                    <a:gd name="connsiteY5" fmla="*/ 44644 h 1763041"/>
                    <a:gd name="connsiteX0" fmla="*/ 0 w 2317977"/>
                    <a:gd name="connsiteY0" fmla="*/ 44644 h 1763041"/>
                    <a:gd name="connsiteX1" fmla="*/ 1226802 w 2317977"/>
                    <a:gd name="connsiteY1" fmla="*/ 0 h 1763041"/>
                    <a:gd name="connsiteX2" fmla="*/ 2317977 w 2317977"/>
                    <a:gd name="connsiteY2" fmla="*/ 685751 h 1763041"/>
                    <a:gd name="connsiteX3" fmla="*/ 1786882 w 2317977"/>
                    <a:gd name="connsiteY3" fmla="*/ 1763041 h 1763041"/>
                    <a:gd name="connsiteX4" fmla="*/ 666721 w 2317977"/>
                    <a:gd name="connsiteY4" fmla="*/ 1763041 h 1763041"/>
                    <a:gd name="connsiteX5" fmla="*/ 0 w 2317977"/>
                    <a:gd name="connsiteY5" fmla="*/ 44644 h 1763041"/>
                    <a:gd name="connsiteX0" fmla="*/ 0 w 2336473"/>
                    <a:gd name="connsiteY0" fmla="*/ 192592 h 1910989"/>
                    <a:gd name="connsiteX1" fmla="*/ 2336473 w 2336473"/>
                    <a:gd name="connsiteY1" fmla="*/ 0 h 1910989"/>
                    <a:gd name="connsiteX2" fmla="*/ 2317977 w 2336473"/>
                    <a:gd name="connsiteY2" fmla="*/ 833699 h 1910989"/>
                    <a:gd name="connsiteX3" fmla="*/ 1786882 w 2336473"/>
                    <a:gd name="connsiteY3" fmla="*/ 1910989 h 1910989"/>
                    <a:gd name="connsiteX4" fmla="*/ 666721 w 2336473"/>
                    <a:gd name="connsiteY4" fmla="*/ 1910989 h 1910989"/>
                    <a:gd name="connsiteX5" fmla="*/ 0 w 2336473"/>
                    <a:gd name="connsiteY5" fmla="*/ 192592 h 1910989"/>
                    <a:gd name="connsiteX0" fmla="*/ 0 w 2336473"/>
                    <a:gd name="connsiteY0" fmla="*/ 192592 h 1923318"/>
                    <a:gd name="connsiteX1" fmla="*/ 2336473 w 2336473"/>
                    <a:gd name="connsiteY1" fmla="*/ 0 h 1923318"/>
                    <a:gd name="connsiteX2" fmla="*/ 2317977 w 2336473"/>
                    <a:gd name="connsiteY2" fmla="*/ 833699 h 1923318"/>
                    <a:gd name="connsiteX3" fmla="*/ 1786882 w 2336473"/>
                    <a:gd name="connsiteY3" fmla="*/ 1910989 h 1923318"/>
                    <a:gd name="connsiteX4" fmla="*/ 1270876 w 2336473"/>
                    <a:gd name="connsiteY4" fmla="*/ 1923318 h 1923318"/>
                    <a:gd name="connsiteX5" fmla="*/ 0 w 2336473"/>
                    <a:gd name="connsiteY5" fmla="*/ 192592 h 1923318"/>
                    <a:gd name="connsiteX0" fmla="*/ 0 w 2447440"/>
                    <a:gd name="connsiteY0" fmla="*/ 0 h 1952648"/>
                    <a:gd name="connsiteX1" fmla="*/ 2447440 w 2447440"/>
                    <a:gd name="connsiteY1" fmla="*/ 29330 h 1952648"/>
                    <a:gd name="connsiteX2" fmla="*/ 2428944 w 2447440"/>
                    <a:gd name="connsiteY2" fmla="*/ 863029 h 1952648"/>
                    <a:gd name="connsiteX3" fmla="*/ 1897849 w 2447440"/>
                    <a:gd name="connsiteY3" fmla="*/ 1940319 h 1952648"/>
                    <a:gd name="connsiteX4" fmla="*/ 1381843 w 2447440"/>
                    <a:gd name="connsiteY4" fmla="*/ 1952648 h 1952648"/>
                    <a:gd name="connsiteX5" fmla="*/ 0 w 2447440"/>
                    <a:gd name="connsiteY5" fmla="*/ 0 h 1952648"/>
                    <a:gd name="connsiteX0" fmla="*/ 0 w 2422781"/>
                    <a:gd name="connsiteY0" fmla="*/ 7657 h 1923318"/>
                    <a:gd name="connsiteX1" fmla="*/ 2422781 w 2422781"/>
                    <a:gd name="connsiteY1" fmla="*/ 0 h 1923318"/>
                    <a:gd name="connsiteX2" fmla="*/ 2404285 w 2422781"/>
                    <a:gd name="connsiteY2" fmla="*/ 833699 h 1923318"/>
                    <a:gd name="connsiteX3" fmla="*/ 1873190 w 2422781"/>
                    <a:gd name="connsiteY3" fmla="*/ 1910989 h 1923318"/>
                    <a:gd name="connsiteX4" fmla="*/ 1357184 w 2422781"/>
                    <a:gd name="connsiteY4" fmla="*/ 1923318 h 1923318"/>
                    <a:gd name="connsiteX5" fmla="*/ 0 w 2422781"/>
                    <a:gd name="connsiteY5" fmla="*/ 7657 h 1923318"/>
                    <a:gd name="connsiteX0" fmla="*/ 0 w 2422781"/>
                    <a:gd name="connsiteY0" fmla="*/ 266400 h 2182061"/>
                    <a:gd name="connsiteX1" fmla="*/ 2422781 w 2422781"/>
                    <a:gd name="connsiteY1" fmla="*/ 0 h 2182061"/>
                    <a:gd name="connsiteX2" fmla="*/ 2404285 w 2422781"/>
                    <a:gd name="connsiteY2" fmla="*/ 1092442 h 2182061"/>
                    <a:gd name="connsiteX3" fmla="*/ 1873190 w 2422781"/>
                    <a:gd name="connsiteY3" fmla="*/ 2169732 h 2182061"/>
                    <a:gd name="connsiteX4" fmla="*/ 1357184 w 2422781"/>
                    <a:gd name="connsiteY4" fmla="*/ 2182061 h 2182061"/>
                    <a:gd name="connsiteX5" fmla="*/ 0 w 2422781"/>
                    <a:gd name="connsiteY5" fmla="*/ 266400 h 2182061"/>
                    <a:gd name="connsiteX0" fmla="*/ 0 w 2452940"/>
                    <a:gd name="connsiteY0" fmla="*/ 0 h 2183028"/>
                    <a:gd name="connsiteX1" fmla="*/ 2452940 w 2452940"/>
                    <a:gd name="connsiteY1" fmla="*/ 967 h 2183028"/>
                    <a:gd name="connsiteX2" fmla="*/ 2434444 w 2452940"/>
                    <a:gd name="connsiteY2" fmla="*/ 1093409 h 2183028"/>
                    <a:gd name="connsiteX3" fmla="*/ 1903349 w 2452940"/>
                    <a:gd name="connsiteY3" fmla="*/ 2170699 h 2183028"/>
                    <a:gd name="connsiteX4" fmla="*/ 1387343 w 2452940"/>
                    <a:gd name="connsiteY4" fmla="*/ 2183028 h 2183028"/>
                    <a:gd name="connsiteX5" fmla="*/ 0 w 2452940"/>
                    <a:gd name="connsiteY5" fmla="*/ 0 h 2183028"/>
                    <a:gd name="connsiteX0" fmla="*/ 0 w 2454551"/>
                    <a:gd name="connsiteY0" fmla="*/ 0 h 2183028"/>
                    <a:gd name="connsiteX1" fmla="*/ 2452940 w 2454551"/>
                    <a:gd name="connsiteY1" fmla="*/ 967 h 2183028"/>
                    <a:gd name="connsiteX2" fmla="*/ 2454551 w 2454551"/>
                    <a:gd name="connsiteY2" fmla="*/ 679421 h 2183028"/>
                    <a:gd name="connsiteX3" fmla="*/ 1903349 w 2454551"/>
                    <a:gd name="connsiteY3" fmla="*/ 2170699 h 2183028"/>
                    <a:gd name="connsiteX4" fmla="*/ 1387343 w 2454551"/>
                    <a:gd name="connsiteY4" fmla="*/ 2183028 h 2183028"/>
                    <a:gd name="connsiteX5" fmla="*/ 0 w 2454551"/>
                    <a:gd name="connsiteY5" fmla="*/ 0 h 2183028"/>
                    <a:gd name="connsiteX0" fmla="*/ 0 w 2454551"/>
                    <a:gd name="connsiteY0" fmla="*/ 0 h 2174403"/>
                    <a:gd name="connsiteX1" fmla="*/ 2452940 w 2454551"/>
                    <a:gd name="connsiteY1" fmla="*/ 967 h 2174403"/>
                    <a:gd name="connsiteX2" fmla="*/ 2454551 w 2454551"/>
                    <a:gd name="connsiteY2" fmla="*/ 679421 h 2174403"/>
                    <a:gd name="connsiteX3" fmla="*/ 1903349 w 2454551"/>
                    <a:gd name="connsiteY3" fmla="*/ 2170699 h 2174403"/>
                    <a:gd name="connsiteX4" fmla="*/ 1196335 w 2454551"/>
                    <a:gd name="connsiteY4" fmla="*/ 2174403 h 2174403"/>
                    <a:gd name="connsiteX5" fmla="*/ 0 w 2454551"/>
                    <a:gd name="connsiteY5" fmla="*/ 0 h 2174403"/>
                    <a:gd name="connsiteX0" fmla="*/ 0 w 2454551"/>
                    <a:gd name="connsiteY0" fmla="*/ 0 h 2187948"/>
                    <a:gd name="connsiteX1" fmla="*/ 2452940 w 2454551"/>
                    <a:gd name="connsiteY1" fmla="*/ 967 h 2187948"/>
                    <a:gd name="connsiteX2" fmla="*/ 2454551 w 2454551"/>
                    <a:gd name="connsiteY2" fmla="*/ 679421 h 2187948"/>
                    <a:gd name="connsiteX3" fmla="*/ 1782713 w 2454551"/>
                    <a:gd name="connsiteY3" fmla="*/ 2187948 h 2187948"/>
                    <a:gd name="connsiteX4" fmla="*/ 1196335 w 2454551"/>
                    <a:gd name="connsiteY4" fmla="*/ 2174403 h 2187948"/>
                    <a:gd name="connsiteX5" fmla="*/ 0 w 2454551"/>
                    <a:gd name="connsiteY5" fmla="*/ 0 h 2187948"/>
                    <a:gd name="connsiteX0" fmla="*/ 0 w 2868442"/>
                    <a:gd name="connsiteY0" fmla="*/ 0 h 2670934"/>
                    <a:gd name="connsiteX1" fmla="*/ 2452940 w 2868442"/>
                    <a:gd name="connsiteY1" fmla="*/ 967 h 2670934"/>
                    <a:gd name="connsiteX2" fmla="*/ 2454551 w 2868442"/>
                    <a:gd name="connsiteY2" fmla="*/ 679421 h 2670934"/>
                    <a:gd name="connsiteX3" fmla="*/ 2868442 w 2868442"/>
                    <a:gd name="connsiteY3" fmla="*/ 2670934 h 2670934"/>
                    <a:gd name="connsiteX4" fmla="*/ 1196335 w 2868442"/>
                    <a:gd name="connsiteY4" fmla="*/ 2174403 h 2670934"/>
                    <a:gd name="connsiteX5" fmla="*/ 0 w 2868442"/>
                    <a:gd name="connsiteY5" fmla="*/ 0 h 2670934"/>
                    <a:gd name="connsiteX0" fmla="*/ 0 w 2868442"/>
                    <a:gd name="connsiteY0" fmla="*/ 0 h 2735011"/>
                    <a:gd name="connsiteX1" fmla="*/ 2452940 w 2868442"/>
                    <a:gd name="connsiteY1" fmla="*/ 967 h 2735011"/>
                    <a:gd name="connsiteX2" fmla="*/ 2454551 w 2868442"/>
                    <a:gd name="connsiteY2" fmla="*/ 679421 h 2735011"/>
                    <a:gd name="connsiteX3" fmla="*/ 2868442 w 2868442"/>
                    <a:gd name="connsiteY3" fmla="*/ 2670934 h 2735011"/>
                    <a:gd name="connsiteX4" fmla="*/ 1789465 w 2868442"/>
                    <a:gd name="connsiteY4" fmla="*/ 2735011 h 2735011"/>
                    <a:gd name="connsiteX5" fmla="*/ 0 w 2868442"/>
                    <a:gd name="connsiteY5" fmla="*/ 0 h 2735011"/>
                    <a:gd name="connsiteX0" fmla="*/ 0 w 2898601"/>
                    <a:gd name="connsiteY0" fmla="*/ 0 h 2735011"/>
                    <a:gd name="connsiteX1" fmla="*/ 2452940 w 2898601"/>
                    <a:gd name="connsiteY1" fmla="*/ 967 h 2735011"/>
                    <a:gd name="connsiteX2" fmla="*/ 2454551 w 2898601"/>
                    <a:gd name="connsiteY2" fmla="*/ 679421 h 2735011"/>
                    <a:gd name="connsiteX3" fmla="*/ 2898601 w 2898601"/>
                    <a:gd name="connsiteY3" fmla="*/ 2731308 h 2735011"/>
                    <a:gd name="connsiteX4" fmla="*/ 1789465 w 2898601"/>
                    <a:gd name="connsiteY4" fmla="*/ 2735011 h 2735011"/>
                    <a:gd name="connsiteX5" fmla="*/ 0 w 2898601"/>
                    <a:gd name="connsiteY5" fmla="*/ 0 h 2735011"/>
                    <a:gd name="connsiteX0" fmla="*/ 0 w 2938813"/>
                    <a:gd name="connsiteY0" fmla="*/ 0 h 2735011"/>
                    <a:gd name="connsiteX1" fmla="*/ 2493152 w 2938813"/>
                    <a:gd name="connsiteY1" fmla="*/ 967 h 2735011"/>
                    <a:gd name="connsiteX2" fmla="*/ 2494763 w 2938813"/>
                    <a:gd name="connsiteY2" fmla="*/ 679421 h 2735011"/>
                    <a:gd name="connsiteX3" fmla="*/ 2938813 w 2938813"/>
                    <a:gd name="connsiteY3" fmla="*/ 2731308 h 2735011"/>
                    <a:gd name="connsiteX4" fmla="*/ 1829677 w 2938813"/>
                    <a:gd name="connsiteY4" fmla="*/ 2735011 h 2735011"/>
                    <a:gd name="connsiteX5" fmla="*/ 0 w 2938813"/>
                    <a:gd name="connsiteY5" fmla="*/ 0 h 2735011"/>
                    <a:gd name="connsiteX0" fmla="*/ 0 w 2945538"/>
                    <a:gd name="connsiteY0" fmla="*/ 0 h 2735011"/>
                    <a:gd name="connsiteX1" fmla="*/ 2945538 w 2945538"/>
                    <a:gd name="connsiteY1" fmla="*/ 967 h 2735011"/>
                    <a:gd name="connsiteX2" fmla="*/ 2494763 w 2945538"/>
                    <a:gd name="connsiteY2" fmla="*/ 679421 h 2735011"/>
                    <a:gd name="connsiteX3" fmla="*/ 2938813 w 2945538"/>
                    <a:gd name="connsiteY3" fmla="*/ 2731308 h 2735011"/>
                    <a:gd name="connsiteX4" fmla="*/ 1829677 w 2945538"/>
                    <a:gd name="connsiteY4" fmla="*/ 2735011 h 2735011"/>
                    <a:gd name="connsiteX5" fmla="*/ 0 w 2945538"/>
                    <a:gd name="connsiteY5" fmla="*/ 0 h 2735011"/>
                    <a:gd name="connsiteX0" fmla="*/ 0 w 3821764"/>
                    <a:gd name="connsiteY0" fmla="*/ 0 h 2735011"/>
                    <a:gd name="connsiteX1" fmla="*/ 2945538 w 3821764"/>
                    <a:gd name="connsiteY1" fmla="*/ 967 h 2735011"/>
                    <a:gd name="connsiteX2" fmla="*/ 3821764 w 3821764"/>
                    <a:gd name="connsiteY2" fmla="*/ 851916 h 2735011"/>
                    <a:gd name="connsiteX3" fmla="*/ 2938813 w 3821764"/>
                    <a:gd name="connsiteY3" fmla="*/ 2731308 h 2735011"/>
                    <a:gd name="connsiteX4" fmla="*/ 1829677 w 3821764"/>
                    <a:gd name="connsiteY4" fmla="*/ 2735011 h 2735011"/>
                    <a:gd name="connsiteX5" fmla="*/ 0 w 3821764"/>
                    <a:gd name="connsiteY5" fmla="*/ 0 h 2735011"/>
                    <a:gd name="connsiteX0" fmla="*/ 0 w 3840259"/>
                    <a:gd name="connsiteY0" fmla="*/ 0 h 2735011"/>
                    <a:gd name="connsiteX1" fmla="*/ 3840259 w 3840259"/>
                    <a:gd name="connsiteY1" fmla="*/ 9592 h 2735011"/>
                    <a:gd name="connsiteX2" fmla="*/ 3821764 w 3840259"/>
                    <a:gd name="connsiteY2" fmla="*/ 851916 h 2735011"/>
                    <a:gd name="connsiteX3" fmla="*/ 2938813 w 3840259"/>
                    <a:gd name="connsiteY3" fmla="*/ 2731308 h 2735011"/>
                    <a:gd name="connsiteX4" fmla="*/ 1829677 w 3840259"/>
                    <a:gd name="connsiteY4" fmla="*/ 2735011 h 2735011"/>
                    <a:gd name="connsiteX5" fmla="*/ 0 w 3840259"/>
                    <a:gd name="connsiteY5" fmla="*/ 0 h 2735011"/>
                    <a:gd name="connsiteX0" fmla="*/ 0 w 3840259"/>
                    <a:gd name="connsiteY0" fmla="*/ 0 h 2783057"/>
                    <a:gd name="connsiteX1" fmla="*/ 3840259 w 3840259"/>
                    <a:gd name="connsiteY1" fmla="*/ 9592 h 2783057"/>
                    <a:gd name="connsiteX2" fmla="*/ 3821764 w 3840259"/>
                    <a:gd name="connsiteY2" fmla="*/ 851916 h 2783057"/>
                    <a:gd name="connsiteX3" fmla="*/ 2888548 w 3840259"/>
                    <a:gd name="connsiteY3" fmla="*/ 2783057 h 2783057"/>
                    <a:gd name="connsiteX4" fmla="*/ 1829677 w 3840259"/>
                    <a:gd name="connsiteY4" fmla="*/ 2735011 h 2783057"/>
                    <a:gd name="connsiteX5" fmla="*/ 0 w 3840259"/>
                    <a:gd name="connsiteY5" fmla="*/ 0 h 2783057"/>
                    <a:gd name="connsiteX0" fmla="*/ 0 w 3840259"/>
                    <a:gd name="connsiteY0" fmla="*/ 0 h 2786760"/>
                    <a:gd name="connsiteX1" fmla="*/ 3840259 w 3840259"/>
                    <a:gd name="connsiteY1" fmla="*/ 9592 h 2786760"/>
                    <a:gd name="connsiteX2" fmla="*/ 3821764 w 3840259"/>
                    <a:gd name="connsiteY2" fmla="*/ 851916 h 2786760"/>
                    <a:gd name="connsiteX3" fmla="*/ 2888548 w 3840259"/>
                    <a:gd name="connsiteY3" fmla="*/ 2783057 h 2786760"/>
                    <a:gd name="connsiteX4" fmla="*/ 1829677 w 3840259"/>
                    <a:gd name="connsiteY4" fmla="*/ 2786760 h 2786760"/>
                    <a:gd name="connsiteX5" fmla="*/ 0 w 3840259"/>
                    <a:gd name="connsiteY5" fmla="*/ 0 h 2786760"/>
                    <a:gd name="connsiteX0" fmla="*/ 0 w 3840259"/>
                    <a:gd name="connsiteY0" fmla="*/ 16282 h 2777168"/>
                    <a:gd name="connsiteX1" fmla="*/ 3840259 w 3840259"/>
                    <a:gd name="connsiteY1" fmla="*/ 0 h 2777168"/>
                    <a:gd name="connsiteX2" fmla="*/ 3821764 w 3840259"/>
                    <a:gd name="connsiteY2" fmla="*/ 842324 h 2777168"/>
                    <a:gd name="connsiteX3" fmla="*/ 2888548 w 3840259"/>
                    <a:gd name="connsiteY3" fmla="*/ 2773465 h 2777168"/>
                    <a:gd name="connsiteX4" fmla="*/ 1829677 w 3840259"/>
                    <a:gd name="connsiteY4" fmla="*/ 2777168 h 2777168"/>
                    <a:gd name="connsiteX5" fmla="*/ 0 w 3840259"/>
                    <a:gd name="connsiteY5" fmla="*/ 16282 h 277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40259" h="2777168">
                      <a:moveTo>
                        <a:pt x="0" y="16282"/>
                      </a:moveTo>
                      <a:lnTo>
                        <a:pt x="3840259" y="0"/>
                      </a:lnTo>
                      <a:lnTo>
                        <a:pt x="3821764" y="842324"/>
                      </a:lnTo>
                      <a:lnTo>
                        <a:pt x="2888548" y="2773465"/>
                      </a:lnTo>
                      <a:lnTo>
                        <a:pt x="1829677" y="2777168"/>
                      </a:lnTo>
                      <a:lnTo>
                        <a:pt x="0" y="1628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2" name="Regular Pentagon 9"/>
                <p:cNvSpPr/>
                <p:nvPr/>
              </p:nvSpPr>
              <p:spPr>
                <a:xfrm>
                  <a:off x="1439185" y="185396"/>
                  <a:ext cx="2626223" cy="3948156"/>
                </a:xfrm>
                <a:custGeom>
                  <a:avLst/>
                  <a:gdLst>
                    <a:gd name="connsiteX0" fmla="*/ 2 w 1750815"/>
                    <a:gd name="connsiteY0" fmla="*/ 1092544 h 2860325"/>
                    <a:gd name="connsiteX1" fmla="*/ 875408 w 1750815"/>
                    <a:gd name="connsiteY1" fmla="*/ 0 h 2860325"/>
                    <a:gd name="connsiteX2" fmla="*/ 1750813 w 1750815"/>
                    <a:gd name="connsiteY2" fmla="*/ 1092544 h 2860325"/>
                    <a:gd name="connsiteX3" fmla="*/ 1416438 w 1750815"/>
                    <a:gd name="connsiteY3" fmla="*/ 2860318 h 2860325"/>
                    <a:gd name="connsiteX4" fmla="*/ 334377 w 1750815"/>
                    <a:gd name="connsiteY4" fmla="*/ 2860318 h 2860325"/>
                    <a:gd name="connsiteX5" fmla="*/ 2 w 1750815"/>
                    <a:gd name="connsiteY5" fmla="*/ 1092544 h 2860325"/>
                    <a:gd name="connsiteX0" fmla="*/ 0 w 1750811"/>
                    <a:gd name="connsiteY0" fmla="*/ 1240492 h 3008266"/>
                    <a:gd name="connsiteX1" fmla="*/ 616483 w 1750811"/>
                    <a:gd name="connsiteY1" fmla="*/ 0 h 3008266"/>
                    <a:gd name="connsiteX2" fmla="*/ 1750811 w 1750811"/>
                    <a:gd name="connsiteY2" fmla="*/ 1240492 h 3008266"/>
                    <a:gd name="connsiteX3" fmla="*/ 1416436 w 1750811"/>
                    <a:gd name="connsiteY3" fmla="*/ 3008266 h 3008266"/>
                    <a:gd name="connsiteX4" fmla="*/ 334375 w 1750811"/>
                    <a:gd name="connsiteY4" fmla="*/ 3008266 h 3008266"/>
                    <a:gd name="connsiteX5" fmla="*/ 0 w 1750811"/>
                    <a:gd name="connsiteY5" fmla="*/ 1240492 h 3008266"/>
                    <a:gd name="connsiteX0" fmla="*/ 0 w 1416436"/>
                    <a:gd name="connsiteY0" fmla="*/ 1553453 h 3321227"/>
                    <a:gd name="connsiteX1" fmla="*/ 616483 w 1416436"/>
                    <a:gd name="connsiteY1" fmla="*/ 312961 h 3321227"/>
                    <a:gd name="connsiteX2" fmla="*/ 1368590 w 1416436"/>
                    <a:gd name="connsiteY2" fmla="*/ 0 h 3321227"/>
                    <a:gd name="connsiteX3" fmla="*/ 1416436 w 1416436"/>
                    <a:gd name="connsiteY3" fmla="*/ 3321227 h 3321227"/>
                    <a:gd name="connsiteX4" fmla="*/ 334375 w 1416436"/>
                    <a:gd name="connsiteY4" fmla="*/ 3321227 h 3321227"/>
                    <a:gd name="connsiteX5" fmla="*/ 0 w 1416436"/>
                    <a:gd name="connsiteY5" fmla="*/ 1553453 h 3321227"/>
                    <a:gd name="connsiteX0" fmla="*/ 0 w 2822019"/>
                    <a:gd name="connsiteY0" fmla="*/ 1553453 h 3321227"/>
                    <a:gd name="connsiteX1" fmla="*/ 616483 w 2822019"/>
                    <a:gd name="connsiteY1" fmla="*/ 312961 h 3321227"/>
                    <a:gd name="connsiteX2" fmla="*/ 1368590 w 2822019"/>
                    <a:gd name="connsiteY2" fmla="*/ 0 h 3321227"/>
                    <a:gd name="connsiteX3" fmla="*/ 2822019 w 2822019"/>
                    <a:gd name="connsiteY3" fmla="*/ 3148622 h 3321227"/>
                    <a:gd name="connsiteX4" fmla="*/ 334375 w 2822019"/>
                    <a:gd name="connsiteY4" fmla="*/ 3321227 h 3321227"/>
                    <a:gd name="connsiteX5" fmla="*/ 0 w 2822019"/>
                    <a:gd name="connsiteY5" fmla="*/ 1553453 h 3321227"/>
                    <a:gd name="connsiteX0" fmla="*/ 0 w 2822019"/>
                    <a:gd name="connsiteY0" fmla="*/ 1553453 h 3148622"/>
                    <a:gd name="connsiteX1" fmla="*/ 616483 w 2822019"/>
                    <a:gd name="connsiteY1" fmla="*/ 312961 h 3148622"/>
                    <a:gd name="connsiteX2" fmla="*/ 1368590 w 2822019"/>
                    <a:gd name="connsiteY2" fmla="*/ 0 h 3148622"/>
                    <a:gd name="connsiteX3" fmla="*/ 2822019 w 2822019"/>
                    <a:gd name="connsiteY3" fmla="*/ 3148622 h 3148622"/>
                    <a:gd name="connsiteX4" fmla="*/ 285056 w 2822019"/>
                    <a:gd name="connsiteY4" fmla="*/ 3086977 h 3148622"/>
                    <a:gd name="connsiteX5" fmla="*/ 0 w 2822019"/>
                    <a:gd name="connsiteY5" fmla="*/ 1553453 h 3148622"/>
                    <a:gd name="connsiteX0" fmla="*/ 0 w 2822019"/>
                    <a:gd name="connsiteY0" fmla="*/ 1553453 h 3160951"/>
                    <a:gd name="connsiteX1" fmla="*/ 616483 w 2822019"/>
                    <a:gd name="connsiteY1" fmla="*/ 312961 h 3160951"/>
                    <a:gd name="connsiteX2" fmla="*/ 1368590 w 2822019"/>
                    <a:gd name="connsiteY2" fmla="*/ 0 h 3160951"/>
                    <a:gd name="connsiteX3" fmla="*/ 2822019 w 2822019"/>
                    <a:gd name="connsiteY3" fmla="*/ 3148622 h 3160951"/>
                    <a:gd name="connsiteX4" fmla="*/ 285056 w 2822019"/>
                    <a:gd name="connsiteY4" fmla="*/ 3160951 h 3160951"/>
                    <a:gd name="connsiteX5" fmla="*/ 0 w 2822019"/>
                    <a:gd name="connsiteY5" fmla="*/ 1553453 h 3160951"/>
                    <a:gd name="connsiteX0" fmla="*/ 0 w 3167250"/>
                    <a:gd name="connsiteY0" fmla="*/ 1491808 h 3160951"/>
                    <a:gd name="connsiteX1" fmla="*/ 961714 w 3167250"/>
                    <a:gd name="connsiteY1" fmla="*/ 312961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0 w 3167250"/>
                    <a:gd name="connsiteY0" fmla="*/ 1491808 h 3160951"/>
                    <a:gd name="connsiteX1" fmla="*/ 924724 w 3167250"/>
                    <a:gd name="connsiteY1" fmla="*/ 17065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208131 w 2536963"/>
                    <a:gd name="connsiteY0" fmla="*/ 1565782 h 3160951"/>
                    <a:gd name="connsiteX1" fmla="*/ 294437 w 2536963"/>
                    <a:gd name="connsiteY1" fmla="*/ 17065 h 3160951"/>
                    <a:gd name="connsiteX2" fmla="*/ 1083534 w 2536963"/>
                    <a:gd name="connsiteY2" fmla="*/ 0 h 3160951"/>
                    <a:gd name="connsiteX3" fmla="*/ 2536963 w 2536963"/>
                    <a:gd name="connsiteY3" fmla="*/ 3148622 h 3160951"/>
                    <a:gd name="connsiteX4" fmla="*/ 0 w 2536963"/>
                    <a:gd name="connsiteY4" fmla="*/ 3160951 h 3160951"/>
                    <a:gd name="connsiteX5" fmla="*/ 208131 w 2536963"/>
                    <a:gd name="connsiteY5" fmla="*/ 1565782 h 3160951"/>
                    <a:gd name="connsiteX0" fmla="*/ 0 w 2328832"/>
                    <a:gd name="connsiteY0" fmla="*/ 1565782 h 3173280"/>
                    <a:gd name="connsiteX1" fmla="*/ 86306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328832"/>
                    <a:gd name="connsiteY0" fmla="*/ 1565782 h 3173280"/>
                    <a:gd name="connsiteX1" fmla="*/ 184943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457672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765914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230194"/>
                    <a:gd name="connsiteY0" fmla="*/ 1565782 h 3173280"/>
                    <a:gd name="connsiteX1" fmla="*/ 36987 w 2230194"/>
                    <a:gd name="connsiteY1" fmla="*/ 17065 h 3173280"/>
                    <a:gd name="connsiteX2" fmla="*/ 727447 w 2230194"/>
                    <a:gd name="connsiteY2" fmla="*/ 0 h 3173280"/>
                    <a:gd name="connsiteX3" fmla="*/ 2230194 w 2230194"/>
                    <a:gd name="connsiteY3" fmla="*/ 3148622 h 3173280"/>
                    <a:gd name="connsiteX4" fmla="*/ 765914 w 2230194"/>
                    <a:gd name="connsiteY4" fmla="*/ 3173280 h 3173280"/>
                    <a:gd name="connsiteX5" fmla="*/ 0 w 2230194"/>
                    <a:gd name="connsiteY5" fmla="*/ 1565782 h 3173280"/>
                    <a:gd name="connsiteX0" fmla="*/ 0 w 2230194"/>
                    <a:gd name="connsiteY0" fmla="*/ 1565782 h 3148622"/>
                    <a:gd name="connsiteX1" fmla="*/ 36987 w 2230194"/>
                    <a:gd name="connsiteY1" fmla="*/ 17065 h 3148622"/>
                    <a:gd name="connsiteX2" fmla="*/ 727447 w 2230194"/>
                    <a:gd name="connsiteY2" fmla="*/ 0 h 3148622"/>
                    <a:gd name="connsiteX3" fmla="*/ 2230194 w 2230194"/>
                    <a:gd name="connsiteY3" fmla="*/ 3148622 h 3148622"/>
                    <a:gd name="connsiteX4" fmla="*/ 765914 w 2230194"/>
                    <a:gd name="connsiteY4" fmla="*/ 3111635 h 3148622"/>
                    <a:gd name="connsiteX5" fmla="*/ 0 w 2230194"/>
                    <a:gd name="connsiteY5" fmla="*/ 1565782 h 3148622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406875 w 2230194"/>
                    <a:gd name="connsiteY2" fmla="*/ 19922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271249 w 2230194"/>
                    <a:gd name="connsiteY2" fmla="*/ 7593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44163"/>
                    <a:gd name="connsiteX1" fmla="*/ 36987 w 2230194"/>
                    <a:gd name="connsiteY1" fmla="*/ 0 h 3144163"/>
                    <a:gd name="connsiteX2" fmla="*/ 271249 w 2230194"/>
                    <a:gd name="connsiteY2" fmla="*/ 7593 h 3144163"/>
                    <a:gd name="connsiteX3" fmla="*/ 2230194 w 2230194"/>
                    <a:gd name="connsiteY3" fmla="*/ 3131557 h 3144163"/>
                    <a:gd name="connsiteX4" fmla="*/ 765914 w 2230194"/>
                    <a:gd name="connsiteY4" fmla="*/ 3144163 h 3144163"/>
                    <a:gd name="connsiteX5" fmla="*/ 0 w 2230194"/>
                    <a:gd name="connsiteY5" fmla="*/ 1548717 h 3144163"/>
                    <a:gd name="connsiteX0" fmla="*/ 0 w 2230194"/>
                    <a:gd name="connsiteY0" fmla="*/ 1580798 h 3176244"/>
                    <a:gd name="connsiteX1" fmla="*/ 36987 w 2230194"/>
                    <a:gd name="connsiteY1" fmla="*/ 32081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30194"/>
                    <a:gd name="connsiteY0" fmla="*/ 1598309 h 3193755"/>
                    <a:gd name="connsiteX1" fmla="*/ 36987 w 2230194"/>
                    <a:gd name="connsiteY1" fmla="*/ 0 h 3193755"/>
                    <a:gd name="connsiteX2" fmla="*/ 271249 w 2230194"/>
                    <a:gd name="connsiteY2" fmla="*/ 17511 h 3193755"/>
                    <a:gd name="connsiteX3" fmla="*/ 2230194 w 2230194"/>
                    <a:gd name="connsiteY3" fmla="*/ 3181149 h 3193755"/>
                    <a:gd name="connsiteX4" fmla="*/ 765914 w 2230194"/>
                    <a:gd name="connsiteY4" fmla="*/ 3193755 h 3193755"/>
                    <a:gd name="connsiteX5" fmla="*/ 0 w 2230194"/>
                    <a:gd name="connsiteY5" fmla="*/ 1598309 h 3193755"/>
                    <a:gd name="connsiteX0" fmla="*/ 0 w 2230194"/>
                    <a:gd name="connsiteY0" fmla="*/ 1580798 h 3176244"/>
                    <a:gd name="connsiteX1" fmla="*/ 36987 w 2230194"/>
                    <a:gd name="connsiteY1" fmla="*/ 32082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94838"/>
                    <a:gd name="connsiteY0" fmla="*/ 1570879 h 3176244"/>
                    <a:gd name="connsiteX1" fmla="*/ 101631 w 2294838"/>
                    <a:gd name="connsiteY1" fmla="*/ 32082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  <a:gd name="connsiteX0" fmla="*/ 0 w 2294838"/>
                    <a:gd name="connsiteY0" fmla="*/ 1570879 h 3176244"/>
                    <a:gd name="connsiteX1" fmla="*/ 4666 w 2294838"/>
                    <a:gd name="connsiteY1" fmla="*/ 2327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94838" h="3176244">
                      <a:moveTo>
                        <a:pt x="0" y="1570879"/>
                      </a:moveTo>
                      <a:cubicBezTo>
                        <a:pt x="1555" y="1048028"/>
                        <a:pt x="3111" y="525178"/>
                        <a:pt x="4666" y="2327"/>
                      </a:cubicBezTo>
                      <a:lnTo>
                        <a:pt x="335893" y="0"/>
                      </a:lnTo>
                      <a:lnTo>
                        <a:pt x="2294838" y="3163638"/>
                      </a:lnTo>
                      <a:lnTo>
                        <a:pt x="830558" y="3176244"/>
                      </a:lnTo>
                      <a:lnTo>
                        <a:pt x="0" y="157087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1E5E70"/>
                    </a:gs>
                  </a:gsLst>
                  <a:lin ang="0" scaled="1"/>
                  <a:tileRect/>
                </a:gra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3" name="Right Triangle 10"/>
                <p:cNvSpPr/>
                <p:nvPr/>
              </p:nvSpPr>
              <p:spPr>
                <a:xfrm>
                  <a:off x="1487964" y="2095928"/>
                  <a:ext cx="394550" cy="863029"/>
                </a:xfrm>
                <a:prstGeom prst="rtTriangl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4" name="Right Triangle 12"/>
                <p:cNvSpPr/>
                <p:nvPr/>
              </p:nvSpPr>
              <p:spPr>
                <a:xfrm flipH="1">
                  <a:off x="5398967" y="1378266"/>
                  <a:ext cx="1173295" cy="2744350"/>
                </a:xfrm>
                <a:prstGeom prst="rt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5" name="Rectangle 13"/>
                <p:cNvSpPr/>
                <p:nvPr/>
              </p:nvSpPr>
              <p:spPr>
                <a:xfrm>
                  <a:off x="1467233" y="2958958"/>
                  <a:ext cx="764440" cy="77672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110967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110967 w 863077"/>
                    <a:gd name="connsiteY4" fmla="*/ 0 h 764397"/>
                    <a:gd name="connsiteX0" fmla="*/ 12330 w 764440"/>
                    <a:gd name="connsiteY0" fmla="*/ 0 h 776726"/>
                    <a:gd name="connsiteX1" fmla="*/ 443869 w 764440"/>
                    <a:gd name="connsiteY1" fmla="*/ 0 h 776726"/>
                    <a:gd name="connsiteX2" fmla="*/ 764440 w 764440"/>
                    <a:gd name="connsiteY2" fmla="*/ 764397 h 776726"/>
                    <a:gd name="connsiteX3" fmla="*/ 0 w 764440"/>
                    <a:gd name="connsiteY3" fmla="*/ 776726 h 776726"/>
                    <a:gd name="connsiteX4" fmla="*/ 12330 w 764440"/>
                    <a:gd name="connsiteY4" fmla="*/ 0 h 77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4440" h="776726">
                      <a:moveTo>
                        <a:pt x="12330" y="0"/>
                      </a:moveTo>
                      <a:lnTo>
                        <a:pt x="443869" y="0"/>
                      </a:lnTo>
                      <a:lnTo>
                        <a:pt x="764440" y="764397"/>
                      </a:lnTo>
                      <a:lnTo>
                        <a:pt x="0" y="776726"/>
                      </a:lnTo>
                      <a:lnTo>
                        <a:pt x="12330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6" name="Rectangle 13"/>
                <p:cNvSpPr/>
                <p:nvPr/>
              </p:nvSpPr>
              <p:spPr>
                <a:xfrm>
                  <a:off x="1454929" y="3740136"/>
                  <a:ext cx="998704" cy="40685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0 w 887736"/>
                    <a:gd name="connsiteY0" fmla="*/ 283567 h 764397"/>
                    <a:gd name="connsiteX1" fmla="*/ 567165 w 887736"/>
                    <a:gd name="connsiteY1" fmla="*/ 0 h 764397"/>
                    <a:gd name="connsiteX2" fmla="*/ 887736 w 887736"/>
                    <a:gd name="connsiteY2" fmla="*/ 764397 h 764397"/>
                    <a:gd name="connsiteX3" fmla="*/ 24659 w 887736"/>
                    <a:gd name="connsiteY3" fmla="*/ 764397 h 764397"/>
                    <a:gd name="connsiteX4" fmla="*/ 0 w 887736"/>
                    <a:gd name="connsiteY4" fmla="*/ 283567 h 764397"/>
                    <a:gd name="connsiteX0" fmla="*/ 0 w 887736"/>
                    <a:gd name="connsiteY0" fmla="*/ 36987 h 517817"/>
                    <a:gd name="connsiteX1" fmla="*/ 604154 w 887736"/>
                    <a:gd name="connsiteY1" fmla="*/ 0 h 517817"/>
                    <a:gd name="connsiteX2" fmla="*/ 887736 w 887736"/>
                    <a:gd name="connsiteY2" fmla="*/ 517817 h 517817"/>
                    <a:gd name="connsiteX3" fmla="*/ 24659 w 887736"/>
                    <a:gd name="connsiteY3" fmla="*/ 517817 h 517817"/>
                    <a:gd name="connsiteX4" fmla="*/ 0 w 887736"/>
                    <a:gd name="connsiteY4" fmla="*/ 36987 h 517817"/>
                    <a:gd name="connsiteX0" fmla="*/ 0 w 887736"/>
                    <a:gd name="connsiteY0" fmla="*/ 0 h 480830"/>
                    <a:gd name="connsiteX1" fmla="*/ 616484 w 887736"/>
                    <a:gd name="connsiteY1" fmla="*/ 0 h 480830"/>
                    <a:gd name="connsiteX2" fmla="*/ 887736 w 887736"/>
                    <a:gd name="connsiteY2" fmla="*/ 480830 h 480830"/>
                    <a:gd name="connsiteX3" fmla="*/ 24659 w 887736"/>
                    <a:gd name="connsiteY3" fmla="*/ 480830 h 480830"/>
                    <a:gd name="connsiteX4" fmla="*/ 0 w 887736"/>
                    <a:gd name="connsiteY4" fmla="*/ 0 h 480830"/>
                    <a:gd name="connsiteX0" fmla="*/ 0 w 887736"/>
                    <a:gd name="connsiteY0" fmla="*/ 12329 h 493159"/>
                    <a:gd name="connsiteX1" fmla="*/ 764440 w 887736"/>
                    <a:gd name="connsiteY1" fmla="*/ 0 h 493159"/>
                    <a:gd name="connsiteX2" fmla="*/ 887736 w 887736"/>
                    <a:gd name="connsiteY2" fmla="*/ 493159 h 493159"/>
                    <a:gd name="connsiteX3" fmla="*/ 24659 w 887736"/>
                    <a:gd name="connsiteY3" fmla="*/ 493159 h 493159"/>
                    <a:gd name="connsiteX4" fmla="*/ 0 w 887736"/>
                    <a:gd name="connsiteY4" fmla="*/ 12329 h 493159"/>
                    <a:gd name="connsiteX0" fmla="*/ 0 w 949385"/>
                    <a:gd name="connsiteY0" fmla="*/ 12329 h 493159"/>
                    <a:gd name="connsiteX1" fmla="*/ 764440 w 949385"/>
                    <a:gd name="connsiteY1" fmla="*/ 0 h 493159"/>
                    <a:gd name="connsiteX2" fmla="*/ 949385 w 949385"/>
                    <a:gd name="connsiteY2" fmla="*/ 419185 h 493159"/>
                    <a:gd name="connsiteX3" fmla="*/ 24659 w 949385"/>
                    <a:gd name="connsiteY3" fmla="*/ 493159 h 493159"/>
                    <a:gd name="connsiteX4" fmla="*/ 0 w 949385"/>
                    <a:gd name="connsiteY4" fmla="*/ 12329 h 493159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19185 h 419185"/>
                    <a:gd name="connsiteX4" fmla="*/ 24660 w 974045"/>
                    <a:gd name="connsiteY4" fmla="*/ 12329 h 419185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06856 h 419185"/>
                    <a:gd name="connsiteX4" fmla="*/ 24660 w 974045"/>
                    <a:gd name="connsiteY4" fmla="*/ 12329 h 419185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  <a:gd name="connsiteX0" fmla="*/ 0 w 974044"/>
                    <a:gd name="connsiteY0" fmla="*/ 12329 h 406856"/>
                    <a:gd name="connsiteX1" fmla="*/ 764440 w 974044"/>
                    <a:gd name="connsiteY1" fmla="*/ 0 h 406856"/>
                    <a:gd name="connsiteX2" fmla="*/ 974044 w 974044"/>
                    <a:gd name="connsiteY2" fmla="*/ 394527 h 406856"/>
                    <a:gd name="connsiteX3" fmla="*/ 24659 w 974044"/>
                    <a:gd name="connsiteY3" fmla="*/ 406856 h 406856"/>
                    <a:gd name="connsiteX4" fmla="*/ 0 w 974044"/>
                    <a:gd name="connsiteY4" fmla="*/ 12329 h 406856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8704" h="406856">
                      <a:moveTo>
                        <a:pt x="24660" y="12329"/>
                      </a:moveTo>
                      <a:lnTo>
                        <a:pt x="789100" y="0"/>
                      </a:lnTo>
                      <a:lnTo>
                        <a:pt x="998704" y="394527"/>
                      </a:lnTo>
                      <a:lnTo>
                        <a:pt x="0" y="406856"/>
                      </a:lnTo>
                      <a:lnTo>
                        <a:pt x="24660" y="12329"/>
                      </a:lnTo>
                      <a:close/>
                    </a:path>
                  </a:pathLst>
                </a:cu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  <p:cxnSp>
            <p:nvCxnSpPr>
              <p:cNvPr id="62" name="Straight Connector 19"/>
              <p:cNvCxnSpPr/>
              <p:nvPr/>
            </p:nvCxnSpPr>
            <p:spPr>
              <a:xfrm>
                <a:off x="1122001" y="1060293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20"/>
              <p:cNvCxnSpPr/>
              <p:nvPr/>
            </p:nvCxnSpPr>
            <p:spPr>
              <a:xfrm>
                <a:off x="1138771" y="2063394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21"/>
              <p:cNvCxnSpPr/>
              <p:nvPr/>
            </p:nvCxnSpPr>
            <p:spPr>
              <a:xfrm>
                <a:off x="1416190" y="2943205"/>
                <a:ext cx="5719244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22"/>
              <p:cNvCxnSpPr/>
              <p:nvPr/>
            </p:nvCxnSpPr>
            <p:spPr>
              <a:xfrm>
                <a:off x="1454929" y="3756919"/>
                <a:ext cx="5680505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23"/>
              <p:cNvSpPr txBox="1"/>
              <p:nvPr/>
            </p:nvSpPr>
            <p:spPr>
              <a:xfrm rot="16200000">
                <a:off x="1293497" y="2307235"/>
                <a:ext cx="823915" cy="507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>
                    <a:solidFill>
                      <a:schemeClr val="bg1"/>
                    </a:solidFill>
                  </a:rPr>
                  <a:t>Treinar para vencer</a:t>
                </a:r>
              </a:p>
            </p:txBody>
          </p:sp>
          <p:sp>
            <p:nvSpPr>
              <p:cNvPr id="67" name="TextBox 24"/>
              <p:cNvSpPr txBox="1"/>
              <p:nvPr/>
            </p:nvSpPr>
            <p:spPr>
              <a:xfrm rot="16200000">
                <a:off x="1401960" y="2968950"/>
                <a:ext cx="823915" cy="711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>
                    <a:solidFill>
                      <a:schemeClr val="bg1"/>
                    </a:solidFill>
                  </a:rPr>
                  <a:t>Treinar para competir</a:t>
                </a:r>
              </a:p>
            </p:txBody>
          </p:sp>
          <p:sp>
            <p:nvSpPr>
              <p:cNvPr id="69" name="TextBox 26"/>
              <p:cNvSpPr txBox="1"/>
              <p:nvPr/>
            </p:nvSpPr>
            <p:spPr>
              <a:xfrm rot="10800000">
                <a:off x="2182622" y="4235850"/>
                <a:ext cx="2966719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Aprender a praticar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27"/>
              <p:cNvSpPr txBox="1"/>
              <p:nvPr/>
            </p:nvSpPr>
            <p:spPr>
              <a:xfrm rot="10800000">
                <a:off x="2592540" y="4881410"/>
                <a:ext cx="2330283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Fundamentos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TextBox 28"/>
              <p:cNvSpPr txBox="1"/>
              <p:nvPr/>
            </p:nvSpPr>
            <p:spPr>
              <a:xfrm rot="10800000">
                <a:off x="2119310" y="5547176"/>
                <a:ext cx="3662662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Início da vivência esportiva</a:t>
                </a:r>
              </a:p>
            </p:txBody>
          </p:sp>
          <p:sp>
            <p:nvSpPr>
              <p:cNvPr id="72" name="TextBox 30"/>
              <p:cNvSpPr txBox="1"/>
              <p:nvPr/>
            </p:nvSpPr>
            <p:spPr>
              <a:xfrm rot="16200000">
                <a:off x="5200482" y="4877679"/>
                <a:ext cx="1904150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>
                    <a:solidFill>
                      <a:schemeClr val="bg1"/>
                    </a:solidFill>
                  </a:rPr>
                  <a:t>Primeiro Contato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TextBox 31"/>
              <p:cNvSpPr txBox="1"/>
              <p:nvPr/>
            </p:nvSpPr>
            <p:spPr>
              <a:xfrm rot="16200000">
                <a:off x="5863028" y="4786777"/>
                <a:ext cx="1602768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Sensibilização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TextBox 17"/>
              <p:cNvSpPr txBox="1"/>
              <p:nvPr/>
            </p:nvSpPr>
            <p:spPr>
              <a:xfrm rot="14747330">
                <a:off x="1501224" y="2224839"/>
                <a:ext cx="2848157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Competição  durante a vida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16"/>
              <p:cNvSpPr txBox="1"/>
              <p:nvPr/>
            </p:nvSpPr>
            <p:spPr>
              <a:xfrm rot="16200000">
                <a:off x="3107026" y="854231"/>
                <a:ext cx="1835557" cy="711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Esporte para toda a vida</a:t>
                </a:r>
                <a:endParaRPr lang="pt-BR" dirty="0"/>
              </a:p>
            </p:txBody>
          </p:sp>
        </p:grpSp>
        <p:sp>
          <p:nvSpPr>
            <p:cNvPr id="56" name="Rounded Rectangle 36"/>
            <p:cNvSpPr/>
            <p:nvPr/>
          </p:nvSpPr>
          <p:spPr>
            <a:xfrm>
              <a:off x="1106221" y="4405901"/>
              <a:ext cx="348708" cy="189421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7" name="Rounded Rectangle 37"/>
            <p:cNvSpPr/>
            <p:nvPr/>
          </p:nvSpPr>
          <p:spPr>
            <a:xfrm>
              <a:off x="1093320" y="2354837"/>
              <a:ext cx="348708" cy="203762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58" name="TextBox 40"/>
            <p:cNvSpPr txBox="1"/>
            <p:nvPr/>
          </p:nvSpPr>
          <p:spPr>
            <a:xfrm rot="16200000">
              <a:off x="504075" y="2918769"/>
              <a:ext cx="1565870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Excelência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41"/>
            <p:cNvSpPr txBox="1"/>
            <p:nvPr/>
          </p:nvSpPr>
          <p:spPr>
            <a:xfrm rot="16200000">
              <a:off x="324650" y="5160054"/>
              <a:ext cx="1907654" cy="37246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dirty="0" smtClean="0">
                  <a:solidFill>
                    <a:schemeClr val="bg1"/>
                  </a:solidFill>
                </a:rPr>
                <a:t>Formação Esportiva</a:t>
              </a:r>
              <a:endParaRPr lang="pt-BR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Elipse 47"/>
          <p:cNvSpPr/>
          <p:nvPr/>
        </p:nvSpPr>
        <p:spPr>
          <a:xfrm>
            <a:off x="5421543" y="3824114"/>
            <a:ext cx="1763380" cy="180267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Esporte, educação, saúde, assistência social</a:t>
            </a:r>
            <a:r>
              <a:rPr lang="pt-BR" dirty="0"/>
              <a:t> </a:t>
            </a:r>
            <a:r>
              <a:rPr lang="pt-BR" dirty="0" smtClean="0"/>
              <a:t>e cultura</a:t>
            </a:r>
            <a:endParaRPr lang="pt-BR" dirty="0"/>
          </a:p>
        </p:txBody>
      </p:sp>
      <p:sp>
        <p:nvSpPr>
          <p:cNvPr id="49" name="Elipse 48"/>
          <p:cNvSpPr/>
          <p:nvPr/>
        </p:nvSpPr>
        <p:spPr>
          <a:xfrm>
            <a:off x="3105838" y="4259138"/>
            <a:ext cx="1370675" cy="109245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Esporte, saúde e educação</a:t>
            </a:r>
            <a:endParaRPr lang="pt-BR" sz="1600" dirty="0"/>
          </a:p>
        </p:txBody>
      </p:sp>
      <p:sp>
        <p:nvSpPr>
          <p:cNvPr id="50" name="Elipse 49"/>
          <p:cNvSpPr/>
          <p:nvPr/>
        </p:nvSpPr>
        <p:spPr>
          <a:xfrm>
            <a:off x="932719" y="1305273"/>
            <a:ext cx="2131863" cy="12927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Esporte e educação</a:t>
            </a:r>
            <a:endParaRPr lang="pt-BR" dirty="0"/>
          </a:p>
        </p:txBody>
      </p:sp>
      <p:sp>
        <p:nvSpPr>
          <p:cNvPr id="51" name="Elipse 50"/>
          <p:cNvSpPr/>
          <p:nvPr/>
        </p:nvSpPr>
        <p:spPr>
          <a:xfrm rot="20357010">
            <a:off x="3718967" y="1949778"/>
            <a:ext cx="1402288" cy="61674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Esporte</a:t>
            </a:r>
            <a:endParaRPr lang="pt-BR" dirty="0"/>
          </a:p>
        </p:txBody>
      </p:sp>
      <p:sp>
        <p:nvSpPr>
          <p:cNvPr id="52" name="Elipse 51"/>
          <p:cNvSpPr/>
          <p:nvPr/>
        </p:nvSpPr>
        <p:spPr>
          <a:xfrm>
            <a:off x="2955440" y="731712"/>
            <a:ext cx="2131863" cy="4313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Esporte</a:t>
            </a:r>
            <a:endParaRPr lang="pt-BR" dirty="0"/>
          </a:p>
        </p:txBody>
      </p:sp>
      <p:sp>
        <p:nvSpPr>
          <p:cNvPr id="41" name="TextBox 25"/>
          <p:cNvSpPr txBox="1"/>
          <p:nvPr/>
        </p:nvSpPr>
        <p:spPr>
          <a:xfrm rot="16200000">
            <a:off x="2698247" y="1522489"/>
            <a:ext cx="110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FFFFFF"/>
                </a:solidFill>
              </a:rPr>
              <a:t>Iniciação ao treinamento</a:t>
            </a:r>
          </a:p>
        </p:txBody>
      </p:sp>
    </p:spTree>
    <p:extLst>
      <p:ext uri="{BB962C8B-B14F-4D97-AF65-F5344CB8AC3E}">
        <p14:creationId xmlns="" xmlns:p14="http://schemas.microsoft.com/office/powerpoint/2010/main" val="141229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42910" y="3995751"/>
            <a:ext cx="7772400" cy="1362075"/>
          </a:xfrm>
        </p:spPr>
        <p:txBody>
          <a:bodyPr>
            <a:normAutofit fontScale="90000"/>
          </a:bodyPr>
          <a:lstStyle/>
          <a:p>
            <a:pPr algn="r"/>
            <a:r>
              <a:rPr lang="pt-BR" sz="4800" b="1" dirty="0" smtClean="0">
                <a:solidFill>
                  <a:srgbClr val="0070C0"/>
                </a:solidFill>
              </a:rPr>
              <a:t>As possibilidades de adesão das instituições privadas</a:t>
            </a:r>
            <a:endParaRPr lang="pt-BR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96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gular Pentagon 8"/>
          <p:cNvSpPr/>
          <p:nvPr/>
        </p:nvSpPr>
        <p:spPr>
          <a:xfrm rot="5400000">
            <a:off x="3140163" y="1739775"/>
            <a:ext cx="4281112" cy="4387016"/>
          </a:xfrm>
          <a:custGeom>
            <a:avLst/>
            <a:gdLst>
              <a:gd name="connsiteX0" fmla="*/ 2 w 1812463"/>
              <a:gd name="connsiteY0" fmla="*/ 673422 h 1763045"/>
              <a:gd name="connsiteX1" fmla="*/ 906232 w 1812463"/>
              <a:gd name="connsiteY1" fmla="*/ 0 h 1763045"/>
              <a:gd name="connsiteX2" fmla="*/ 1812461 w 1812463"/>
              <a:gd name="connsiteY2" fmla="*/ 673422 h 1763045"/>
              <a:gd name="connsiteX3" fmla="*/ 1466312 w 1812463"/>
              <a:gd name="connsiteY3" fmla="*/ 1763041 h 1763045"/>
              <a:gd name="connsiteX4" fmla="*/ 346151 w 1812463"/>
              <a:gd name="connsiteY4" fmla="*/ 1763041 h 1763045"/>
              <a:gd name="connsiteX5" fmla="*/ 2 w 1812463"/>
              <a:gd name="connsiteY5" fmla="*/ 673422 h 1763045"/>
              <a:gd name="connsiteX0" fmla="*/ 0 w 2083712"/>
              <a:gd name="connsiteY0" fmla="*/ 1425491 h 1763041"/>
              <a:gd name="connsiteX1" fmla="*/ 1177483 w 2083712"/>
              <a:gd name="connsiteY1" fmla="*/ 0 h 1763041"/>
              <a:gd name="connsiteX2" fmla="*/ 2083712 w 2083712"/>
              <a:gd name="connsiteY2" fmla="*/ 673422 h 1763041"/>
              <a:gd name="connsiteX3" fmla="*/ 1737563 w 2083712"/>
              <a:gd name="connsiteY3" fmla="*/ 1763041 h 1763041"/>
              <a:gd name="connsiteX4" fmla="*/ 617402 w 2083712"/>
              <a:gd name="connsiteY4" fmla="*/ 1763041 h 1763041"/>
              <a:gd name="connsiteX5" fmla="*/ 0 w 2083712"/>
              <a:gd name="connsiteY5" fmla="*/ 1425491 h 1763041"/>
              <a:gd name="connsiteX0" fmla="*/ 0 w 2133031"/>
              <a:gd name="connsiteY0" fmla="*/ 44644 h 1763041"/>
              <a:gd name="connsiteX1" fmla="*/ 1226802 w 2133031"/>
              <a:gd name="connsiteY1" fmla="*/ 0 h 1763041"/>
              <a:gd name="connsiteX2" fmla="*/ 2133031 w 2133031"/>
              <a:gd name="connsiteY2" fmla="*/ 673422 h 1763041"/>
              <a:gd name="connsiteX3" fmla="*/ 1786882 w 2133031"/>
              <a:gd name="connsiteY3" fmla="*/ 1763041 h 1763041"/>
              <a:gd name="connsiteX4" fmla="*/ 666721 w 2133031"/>
              <a:gd name="connsiteY4" fmla="*/ 1763041 h 1763041"/>
              <a:gd name="connsiteX5" fmla="*/ 0 w 2133031"/>
              <a:gd name="connsiteY5" fmla="*/ 44644 h 1763041"/>
              <a:gd name="connsiteX0" fmla="*/ 0 w 2317977"/>
              <a:gd name="connsiteY0" fmla="*/ 44644 h 1763041"/>
              <a:gd name="connsiteX1" fmla="*/ 1226802 w 2317977"/>
              <a:gd name="connsiteY1" fmla="*/ 0 h 1763041"/>
              <a:gd name="connsiteX2" fmla="*/ 2317977 w 2317977"/>
              <a:gd name="connsiteY2" fmla="*/ 685751 h 1763041"/>
              <a:gd name="connsiteX3" fmla="*/ 1786882 w 2317977"/>
              <a:gd name="connsiteY3" fmla="*/ 1763041 h 1763041"/>
              <a:gd name="connsiteX4" fmla="*/ 666721 w 2317977"/>
              <a:gd name="connsiteY4" fmla="*/ 1763041 h 1763041"/>
              <a:gd name="connsiteX5" fmla="*/ 0 w 2317977"/>
              <a:gd name="connsiteY5" fmla="*/ 44644 h 1763041"/>
              <a:gd name="connsiteX0" fmla="*/ 0 w 2336473"/>
              <a:gd name="connsiteY0" fmla="*/ 192592 h 1910989"/>
              <a:gd name="connsiteX1" fmla="*/ 2336473 w 2336473"/>
              <a:gd name="connsiteY1" fmla="*/ 0 h 1910989"/>
              <a:gd name="connsiteX2" fmla="*/ 2317977 w 2336473"/>
              <a:gd name="connsiteY2" fmla="*/ 833699 h 1910989"/>
              <a:gd name="connsiteX3" fmla="*/ 1786882 w 2336473"/>
              <a:gd name="connsiteY3" fmla="*/ 1910989 h 1910989"/>
              <a:gd name="connsiteX4" fmla="*/ 666721 w 2336473"/>
              <a:gd name="connsiteY4" fmla="*/ 1910989 h 1910989"/>
              <a:gd name="connsiteX5" fmla="*/ 0 w 2336473"/>
              <a:gd name="connsiteY5" fmla="*/ 192592 h 1910989"/>
              <a:gd name="connsiteX0" fmla="*/ 0 w 2336473"/>
              <a:gd name="connsiteY0" fmla="*/ 192592 h 1923318"/>
              <a:gd name="connsiteX1" fmla="*/ 2336473 w 2336473"/>
              <a:gd name="connsiteY1" fmla="*/ 0 h 1923318"/>
              <a:gd name="connsiteX2" fmla="*/ 2317977 w 2336473"/>
              <a:gd name="connsiteY2" fmla="*/ 833699 h 1923318"/>
              <a:gd name="connsiteX3" fmla="*/ 1786882 w 2336473"/>
              <a:gd name="connsiteY3" fmla="*/ 1910989 h 1923318"/>
              <a:gd name="connsiteX4" fmla="*/ 1270876 w 2336473"/>
              <a:gd name="connsiteY4" fmla="*/ 1923318 h 1923318"/>
              <a:gd name="connsiteX5" fmla="*/ 0 w 2336473"/>
              <a:gd name="connsiteY5" fmla="*/ 192592 h 1923318"/>
              <a:gd name="connsiteX0" fmla="*/ 0 w 2447440"/>
              <a:gd name="connsiteY0" fmla="*/ 0 h 1952648"/>
              <a:gd name="connsiteX1" fmla="*/ 2447440 w 2447440"/>
              <a:gd name="connsiteY1" fmla="*/ 29330 h 1952648"/>
              <a:gd name="connsiteX2" fmla="*/ 2428944 w 2447440"/>
              <a:gd name="connsiteY2" fmla="*/ 863029 h 1952648"/>
              <a:gd name="connsiteX3" fmla="*/ 1897849 w 2447440"/>
              <a:gd name="connsiteY3" fmla="*/ 1940319 h 1952648"/>
              <a:gd name="connsiteX4" fmla="*/ 1381843 w 2447440"/>
              <a:gd name="connsiteY4" fmla="*/ 1952648 h 1952648"/>
              <a:gd name="connsiteX5" fmla="*/ 0 w 2447440"/>
              <a:gd name="connsiteY5" fmla="*/ 0 h 1952648"/>
              <a:gd name="connsiteX0" fmla="*/ 0 w 2422781"/>
              <a:gd name="connsiteY0" fmla="*/ 7657 h 1923318"/>
              <a:gd name="connsiteX1" fmla="*/ 2422781 w 2422781"/>
              <a:gd name="connsiteY1" fmla="*/ 0 h 1923318"/>
              <a:gd name="connsiteX2" fmla="*/ 2404285 w 2422781"/>
              <a:gd name="connsiteY2" fmla="*/ 833699 h 1923318"/>
              <a:gd name="connsiteX3" fmla="*/ 1873190 w 2422781"/>
              <a:gd name="connsiteY3" fmla="*/ 1910989 h 1923318"/>
              <a:gd name="connsiteX4" fmla="*/ 1357184 w 2422781"/>
              <a:gd name="connsiteY4" fmla="*/ 1923318 h 1923318"/>
              <a:gd name="connsiteX5" fmla="*/ 0 w 2422781"/>
              <a:gd name="connsiteY5" fmla="*/ 7657 h 1923318"/>
              <a:gd name="connsiteX0" fmla="*/ 0 w 2422781"/>
              <a:gd name="connsiteY0" fmla="*/ 266400 h 2182061"/>
              <a:gd name="connsiteX1" fmla="*/ 2422781 w 2422781"/>
              <a:gd name="connsiteY1" fmla="*/ 0 h 2182061"/>
              <a:gd name="connsiteX2" fmla="*/ 2404285 w 2422781"/>
              <a:gd name="connsiteY2" fmla="*/ 1092442 h 2182061"/>
              <a:gd name="connsiteX3" fmla="*/ 1873190 w 2422781"/>
              <a:gd name="connsiteY3" fmla="*/ 2169732 h 2182061"/>
              <a:gd name="connsiteX4" fmla="*/ 1357184 w 2422781"/>
              <a:gd name="connsiteY4" fmla="*/ 2182061 h 2182061"/>
              <a:gd name="connsiteX5" fmla="*/ 0 w 2422781"/>
              <a:gd name="connsiteY5" fmla="*/ 266400 h 2182061"/>
              <a:gd name="connsiteX0" fmla="*/ 0 w 2452940"/>
              <a:gd name="connsiteY0" fmla="*/ 0 h 2183028"/>
              <a:gd name="connsiteX1" fmla="*/ 2452940 w 2452940"/>
              <a:gd name="connsiteY1" fmla="*/ 967 h 2183028"/>
              <a:gd name="connsiteX2" fmla="*/ 2434444 w 2452940"/>
              <a:gd name="connsiteY2" fmla="*/ 1093409 h 2183028"/>
              <a:gd name="connsiteX3" fmla="*/ 1903349 w 2452940"/>
              <a:gd name="connsiteY3" fmla="*/ 2170699 h 2183028"/>
              <a:gd name="connsiteX4" fmla="*/ 1387343 w 2452940"/>
              <a:gd name="connsiteY4" fmla="*/ 2183028 h 2183028"/>
              <a:gd name="connsiteX5" fmla="*/ 0 w 2452940"/>
              <a:gd name="connsiteY5" fmla="*/ 0 h 2183028"/>
              <a:gd name="connsiteX0" fmla="*/ 0 w 2454551"/>
              <a:gd name="connsiteY0" fmla="*/ 0 h 2183028"/>
              <a:gd name="connsiteX1" fmla="*/ 2452940 w 2454551"/>
              <a:gd name="connsiteY1" fmla="*/ 967 h 2183028"/>
              <a:gd name="connsiteX2" fmla="*/ 2454551 w 2454551"/>
              <a:gd name="connsiteY2" fmla="*/ 679421 h 2183028"/>
              <a:gd name="connsiteX3" fmla="*/ 1903349 w 2454551"/>
              <a:gd name="connsiteY3" fmla="*/ 2170699 h 2183028"/>
              <a:gd name="connsiteX4" fmla="*/ 1387343 w 2454551"/>
              <a:gd name="connsiteY4" fmla="*/ 2183028 h 2183028"/>
              <a:gd name="connsiteX5" fmla="*/ 0 w 2454551"/>
              <a:gd name="connsiteY5" fmla="*/ 0 h 2183028"/>
              <a:gd name="connsiteX0" fmla="*/ 0 w 2454551"/>
              <a:gd name="connsiteY0" fmla="*/ 0 h 2174403"/>
              <a:gd name="connsiteX1" fmla="*/ 2452940 w 2454551"/>
              <a:gd name="connsiteY1" fmla="*/ 967 h 2174403"/>
              <a:gd name="connsiteX2" fmla="*/ 2454551 w 2454551"/>
              <a:gd name="connsiteY2" fmla="*/ 679421 h 2174403"/>
              <a:gd name="connsiteX3" fmla="*/ 1903349 w 2454551"/>
              <a:gd name="connsiteY3" fmla="*/ 2170699 h 2174403"/>
              <a:gd name="connsiteX4" fmla="*/ 1196335 w 2454551"/>
              <a:gd name="connsiteY4" fmla="*/ 2174403 h 2174403"/>
              <a:gd name="connsiteX5" fmla="*/ 0 w 2454551"/>
              <a:gd name="connsiteY5" fmla="*/ 0 h 2174403"/>
              <a:gd name="connsiteX0" fmla="*/ 0 w 2454551"/>
              <a:gd name="connsiteY0" fmla="*/ 0 h 2187948"/>
              <a:gd name="connsiteX1" fmla="*/ 2452940 w 2454551"/>
              <a:gd name="connsiteY1" fmla="*/ 967 h 2187948"/>
              <a:gd name="connsiteX2" fmla="*/ 2454551 w 2454551"/>
              <a:gd name="connsiteY2" fmla="*/ 679421 h 2187948"/>
              <a:gd name="connsiteX3" fmla="*/ 1782713 w 2454551"/>
              <a:gd name="connsiteY3" fmla="*/ 2187948 h 2187948"/>
              <a:gd name="connsiteX4" fmla="*/ 1196335 w 2454551"/>
              <a:gd name="connsiteY4" fmla="*/ 2174403 h 2187948"/>
              <a:gd name="connsiteX5" fmla="*/ 0 w 2454551"/>
              <a:gd name="connsiteY5" fmla="*/ 0 h 2187948"/>
              <a:gd name="connsiteX0" fmla="*/ 0 w 2868442"/>
              <a:gd name="connsiteY0" fmla="*/ 0 h 2670934"/>
              <a:gd name="connsiteX1" fmla="*/ 2452940 w 2868442"/>
              <a:gd name="connsiteY1" fmla="*/ 967 h 2670934"/>
              <a:gd name="connsiteX2" fmla="*/ 2454551 w 2868442"/>
              <a:gd name="connsiteY2" fmla="*/ 679421 h 2670934"/>
              <a:gd name="connsiteX3" fmla="*/ 2868442 w 2868442"/>
              <a:gd name="connsiteY3" fmla="*/ 2670934 h 2670934"/>
              <a:gd name="connsiteX4" fmla="*/ 1196335 w 2868442"/>
              <a:gd name="connsiteY4" fmla="*/ 2174403 h 2670934"/>
              <a:gd name="connsiteX5" fmla="*/ 0 w 2868442"/>
              <a:gd name="connsiteY5" fmla="*/ 0 h 2670934"/>
              <a:gd name="connsiteX0" fmla="*/ 0 w 2868442"/>
              <a:gd name="connsiteY0" fmla="*/ 0 h 2735011"/>
              <a:gd name="connsiteX1" fmla="*/ 2452940 w 2868442"/>
              <a:gd name="connsiteY1" fmla="*/ 967 h 2735011"/>
              <a:gd name="connsiteX2" fmla="*/ 2454551 w 2868442"/>
              <a:gd name="connsiteY2" fmla="*/ 679421 h 2735011"/>
              <a:gd name="connsiteX3" fmla="*/ 2868442 w 2868442"/>
              <a:gd name="connsiteY3" fmla="*/ 2670934 h 2735011"/>
              <a:gd name="connsiteX4" fmla="*/ 1789465 w 2868442"/>
              <a:gd name="connsiteY4" fmla="*/ 2735011 h 2735011"/>
              <a:gd name="connsiteX5" fmla="*/ 0 w 2868442"/>
              <a:gd name="connsiteY5" fmla="*/ 0 h 2735011"/>
              <a:gd name="connsiteX0" fmla="*/ 0 w 2898601"/>
              <a:gd name="connsiteY0" fmla="*/ 0 h 2735011"/>
              <a:gd name="connsiteX1" fmla="*/ 2452940 w 2898601"/>
              <a:gd name="connsiteY1" fmla="*/ 967 h 2735011"/>
              <a:gd name="connsiteX2" fmla="*/ 2454551 w 2898601"/>
              <a:gd name="connsiteY2" fmla="*/ 679421 h 2735011"/>
              <a:gd name="connsiteX3" fmla="*/ 2898601 w 2898601"/>
              <a:gd name="connsiteY3" fmla="*/ 2731308 h 2735011"/>
              <a:gd name="connsiteX4" fmla="*/ 1789465 w 2898601"/>
              <a:gd name="connsiteY4" fmla="*/ 2735011 h 2735011"/>
              <a:gd name="connsiteX5" fmla="*/ 0 w 2898601"/>
              <a:gd name="connsiteY5" fmla="*/ 0 h 2735011"/>
              <a:gd name="connsiteX0" fmla="*/ 0 w 2938813"/>
              <a:gd name="connsiteY0" fmla="*/ 0 h 2735011"/>
              <a:gd name="connsiteX1" fmla="*/ 2493152 w 2938813"/>
              <a:gd name="connsiteY1" fmla="*/ 967 h 2735011"/>
              <a:gd name="connsiteX2" fmla="*/ 2494763 w 2938813"/>
              <a:gd name="connsiteY2" fmla="*/ 679421 h 2735011"/>
              <a:gd name="connsiteX3" fmla="*/ 2938813 w 2938813"/>
              <a:gd name="connsiteY3" fmla="*/ 2731308 h 2735011"/>
              <a:gd name="connsiteX4" fmla="*/ 1829677 w 2938813"/>
              <a:gd name="connsiteY4" fmla="*/ 2735011 h 2735011"/>
              <a:gd name="connsiteX5" fmla="*/ 0 w 2938813"/>
              <a:gd name="connsiteY5" fmla="*/ 0 h 2735011"/>
              <a:gd name="connsiteX0" fmla="*/ 0 w 2945538"/>
              <a:gd name="connsiteY0" fmla="*/ 0 h 2735011"/>
              <a:gd name="connsiteX1" fmla="*/ 2945538 w 2945538"/>
              <a:gd name="connsiteY1" fmla="*/ 967 h 2735011"/>
              <a:gd name="connsiteX2" fmla="*/ 2494763 w 2945538"/>
              <a:gd name="connsiteY2" fmla="*/ 679421 h 2735011"/>
              <a:gd name="connsiteX3" fmla="*/ 2938813 w 2945538"/>
              <a:gd name="connsiteY3" fmla="*/ 2731308 h 2735011"/>
              <a:gd name="connsiteX4" fmla="*/ 1829677 w 2945538"/>
              <a:gd name="connsiteY4" fmla="*/ 2735011 h 2735011"/>
              <a:gd name="connsiteX5" fmla="*/ 0 w 2945538"/>
              <a:gd name="connsiteY5" fmla="*/ 0 h 2735011"/>
              <a:gd name="connsiteX0" fmla="*/ 0 w 3821764"/>
              <a:gd name="connsiteY0" fmla="*/ 0 h 2735011"/>
              <a:gd name="connsiteX1" fmla="*/ 2945538 w 3821764"/>
              <a:gd name="connsiteY1" fmla="*/ 967 h 2735011"/>
              <a:gd name="connsiteX2" fmla="*/ 3821764 w 3821764"/>
              <a:gd name="connsiteY2" fmla="*/ 851916 h 2735011"/>
              <a:gd name="connsiteX3" fmla="*/ 2938813 w 3821764"/>
              <a:gd name="connsiteY3" fmla="*/ 2731308 h 2735011"/>
              <a:gd name="connsiteX4" fmla="*/ 1829677 w 3821764"/>
              <a:gd name="connsiteY4" fmla="*/ 2735011 h 2735011"/>
              <a:gd name="connsiteX5" fmla="*/ 0 w 3821764"/>
              <a:gd name="connsiteY5" fmla="*/ 0 h 2735011"/>
              <a:gd name="connsiteX0" fmla="*/ 0 w 3840259"/>
              <a:gd name="connsiteY0" fmla="*/ 0 h 2735011"/>
              <a:gd name="connsiteX1" fmla="*/ 3840259 w 3840259"/>
              <a:gd name="connsiteY1" fmla="*/ 9592 h 2735011"/>
              <a:gd name="connsiteX2" fmla="*/ 3821764 w 3840259"/>
              <a:gd name="connsiteY2" fmla="*/ 851916 h 2735011"/>
              <a:gd name="connsiteX3" fmla="*/ 2938813 w 3840259"/>
              <a:gd name="connsiteY3" fmla="*/ 2731308 h 2735011"/>
              <a:gd name="connsiteX4" fmla="*/ 1829677 w 3840259"/>
              <a:gd name="connsiteY4" fmla="*/ 2735011 h 2735011"/>
              <a:gd name="connsiteX5" fmla="*/ 0 w 3840259"/>
              <a:gd name="connsiteY5" fmla="*/ 0 h 2735011"/>
              <a:gd name="connsiteX0" fmla="*/ 0 w 3840259"/>
              <a:gd name="connsiteY0" fmla="*/ 0 h 2783057"/>
              <a:gd name="connsiteX1" fmla="*/ 3840259 w 3840259"/>
              <a:gd name="connsiteY1" fmla="*/ 9592 h 2783057"/>
              <a:gd name="connsiteX2" fmla="*/ 3821764 w 3840259"/>
              <a:gd name="connsiteY2" fmla="*/ 851916 h 2783057"/>
              <a:gd name="connsiteX3" fmla="*/ 2888548 w 3840259"/>
              <a:gd name="connsiteY3" fmla="*/ 2783057 h 2783057"/>
              <a:gd name="connsiteX4" fmla="*/ 1829677 w 3840259"/>
              <a:gd name="connsiteY4" fmla="*/ 2735011 h 2783057"/>
              <a:gd name="connsiteX5" fmla="*/ 0 w 3840259"/>
              <a:gd name="connsiteY5" fmla="*/ 0 h 2783057"/>
              <a:gd name="connsiteX0" fmla="*/ 0 w 3840259"/>
              <a:gd name="connsiteY0" fmla="*/ 0 h 2786760"/>
              <a:gd name="connsiteX1" fmla="*/ 3840259 w 3840259"/>
              <a:gd name="connsiteY1" fmla="*/ 9592 h 2786760"/>
              <a:gd name="connsiteX2" fmla="*/ 3821764 w 3840259"/>
              <a:gd name="connsiteY2" fmla="*/ 851916 h 2786760"/>
              <a:gd name="connsiteX3" fmla="*/ 2888548 w 3840259"/>
              <a:gd name="connsiteY3" fmla="*/ 2783057 h 2786760"/>
              <a:gd name="connsiteX4" fmla="*/ 1829677 w 3840259"/>
              <a:gd name="connsiteY4" fmla="*/ 2786760 h 2786760"/>
              <a:gd name="connsiteX5" fmla="*/ 0 w 3840259"/>
              <a:gd name="connsiteY5" fmla="*/ 0 h 2786760"/>
              <a:gd name="connsiteX0" fmla="*/ 0 w 3840259"/>
              <a:gd name="connsiteY0" fmla="*/ 16282 h 2777168"/>
              <a:gd name="connsiteX1" fmla="*/ 3840259 w 3840259"/>
              <a:gd name="connsiteY1" fmla="*/ 0 h 2777168"/>
              <a:gd name="connsiteX2" fmla="*/ 3821764 w 3840259"/>
              <a:gd name="connsiteY2" fmla="*/ 842324 h 2777168"/>
              <a:gd name="connsiteX3" fmla="*/ 2888548 w 3840259"/>
              <a:gd name="connsiteY3" fmla="*/ 2773465 h 2777168"/>
              <a:gd name="connsiteX4" fmla="*/ 1829677 w 3840259"/>
              <a:gd name="connsiteY4" fmla="*/ 2777168 h 2777168"/>
              <a:gd name="connsiteX5" fmla="*/ 0 w 3840259"/>
              <a:gd name="connsiteY5" fmla="*/ 16282 h 277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0259" h="2777168">
                <a:moveTo>
                  <a:pt x="0" y="16282"/>
                </a:moveTo>
                <a:lnTo>
                  <a:pt x="3840259" y="0"/>
                </a:lnTo>
                <a:lnTo>
                  <a:pt x="3821764" y="842324"/>
                </a:lnTo>
                <a:lnTo>
                  <a:pt x="2888548" y="2773465"/>
                </a:lnTo>
                <a:lnTo>
                  <a:pt x="1829677" y="2777168"/>
                </a:lnTo>
                <a:lnTo>
                  <a:pt x="0" y="1628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" name="Group 42"/>
          <p:cNvGrpSpPr/>
          <p:nvPr/>
        </p:nvGrpSpPr>
        <p:grpSpPr>
          <a:xfrm rot="5400000">
            <a:off x="1447724" y="565887"/>
            <a:ext cx="5530204" cy="6522802"/>
            <a:chOff x="1083847" y="423922"/>
            <a:chExt cx="6084137" cy="5876192"/>
          </a:xfrm>
        </p:grpSpPr>
        <p:grpSp>
          <p:nvGrpSpPr>
            <p:cNvPr id="3" name="Group 33"/>
            <p:cNvGrpSpPr/>
            <p:nvPr/>
          </p:nvGrpSpPr>
          <p:grpSpPr>
            <a:xfrm>
              <a:off x="1122001" y="423922"/>
              <a:ext cx="6045983" cy="5876191"/>
              <a:chOff x="1122001" y="165013"/>
              <a:chExt cx="6045983" cy="5876191"/>
            </a:xfrm>
          </p:grpSpPr>
          <p:grpSp>
            <p:nvGrpSpPr>
              <p:cNvPr id="4" name="Group 15"/>
              <p:cNvGrpSpPr/>
              <p:nvPr/>
            </p:nvGrpSpPr>
            <p:grpSpPr>
              <a:xfrm>
                <a:off x="1439185" y="165013"/>
                <a:ext cx="5398784" cy="5876191"/>
                <a:chOff x="1439185" y="165013"/>
                <a:chExt cx="5398784" cy="5876191"/>
              </a:xfrm>
            </p:grpSpPr>
            <p:sp>
              <p:nvSpPr>
                <p:cNvPr id="76" name="Rectangle 3"/>
                <p:cNvSpPr/>
                <p:nvPr/>
              </p:nvSpPr>
              <p:spPr>
                <a:xfrm>
                  <a:off x="1467233" y="5412426"/>
                  <a:ext cx="5153805" cy="616449"/>
                </a:xfrm>
                <a:prstGeom prst="rect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7" name="Rectangle 4"/>
                <p:cNvSpPr/>
                <p:nvPr/>
              </p:nvSpPr>
              <p:spPr>
                <a:xfrm>
                  <a:off x="1467233" y="4763441"/>
                  <a:ext cx="5153805" cy="616449"/>
                </a:xfrm>
                <a:prstGeom prst="rect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8" name="Rectangle 5"/>
                <p:cNvSpPr/>
                <p:nvPr/>
              </p:nvSpPr>
              <p:spPr>
                <a:xfrm>
                  <a:off x="1489535" y="4134664"/>
                  <a:ext cx="5079401" cy="616449"/>
                </a:xfrm>
                <a:prstGeom prst="rect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79" name="Pentagon 7"/>
                <p:cNvSpPr/>
                <p:nvPr/>
              </p:nvSpPr>
              <p:spPr>
                <a:xfrm rot="10800000">
                  <a:off x="5755121" y="4133551"/>
                  <a:ext cx="647312" cy="1907652"/>
                </a:xfrm>
                <a:prstGeom prst="homePlate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0" name="Pentagon 6"/>
                <p:cNvSpPr/>
                <p:nvPr/>
              </p:nvSpPr>
              <p:spPr>
                <a:xfrm rot="10800000">
                  <a:off x="6309778" y="4146992"/>
                  <a:ext cx="528191" cy="1894212"/>
                </a:xfrm>
                <a:prstGeom prst="homePlate">
                  <a:avLst/>
                </a:pr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1" name="Regular Pentagon 8"/>
                <p:cNvSpPr/>
                <p:nvPr/>
              </p:nvSpPr>
              <p:spPr>
                <a:xfrm>
                  <a:off x="1874656" y="165013"/>
                  <a:ext cx="4709936" cy="3969933"/>
                </a:xfrm>
                <a:custGeom>
                  <a:avLst/>
                  <a:gdLst>
                    <a:gd name="connsiteX0" fmla="*/ 2 w 1812463"/>
                    <a:gd name="connsiteY0" fmla="*/ 673422 h 1763045"/>
                    <a:gd name="connsiteX1" fmla="*/ 906232 w 1812463"/>
                    <a:gd name="connsiteY1" fmla="*/ 0 h 1763045"/>
                    <a:gd name="connsiteX2" fmla="*/ 1812461 w 1812463"/>
                    <a:gd name="connsiteY2" fmla="*/ 673422 h 1763045"/>
                    <a:gd name="connsiteX3" fmla="*/ 1466312 w 1812463"/>
                    <a:gd name="connsiteY3" fmla="*/ 1763041 h 1763045"/>
                    <a:gd name="connsiteX4" fmla="*/ 346151 w 1812463"/>
                    <a:gd name="connsiteY4" fmla="*/ 1763041 h 1763045"/>
                    <a:gd name="connsiteX5" fmla="*/ 2 w 1812463"/>
                    <a:gd name="connsiteY5" fmla="*/ 673422 h 1763045"/>
                    <a:gd name="connsiteX0" fmla="*/ 0 w 2083712"/>
                    <a:gd name="connsiteY0" fmla="*/ 1425491 h 1763041"/>
                    <a:gd name="connsiteX1" fmla="*/ 1177483 w 2083712"/>
                    <a:gd name="connsiteY1" fmla="*/ 0 h 1763041"/>
                    <a:gd name="connsiteX2" fmla="*/ 2083712 w 2083712"/>
                    <a:gd name="connsiteY2" fmla="*/ 673422 h 1763041"/>
                    <a:gd name="connsiteX3" fmla="*/ 1737563 w 2083712"/>
                    <a:gd name="connsiteY3" fmla="*/ 1763041 h 1763041"/>
                    <a:gd name="connsiteX4" fmla="*/ 617402 w 2083712"/>
                    <a:gd name="connsiteY4" fmla="*/ 1763041 h 1763041"/>
                    <a:gd name="connsiteX5" fmla="*/ 0 w 2083712"/>
                    <a:gd name="connsiteY5" fmla="*/ 1425491 h 1763041"/>
                    <a:gd name="connsiteX0" fmla="*/ 0 w 2133031"/>
                    <a:gd name="connsiteY0" fmla="*/ 44644 h 1763041"/>
                    <a:gd name="connsiteX1" fmla="*/ 1226802 w 2133031"/>
                    <a:gd name="connsiteY1" fmla="*/ 0 h 1763041"/>
                    <a:gd name="connsiteX2" fmla="*/ 2133031 w 2133031"/>
                    <a:gd name="connsiteY2" fmla="*/ 673422 h 1763041"/>
                    <a:gd name="connsiteX3" fmla="*/ 1786882 w 2133031"/>
                    <a:gd name="connsiteY3" fmla="*/ 1763041 h 1763041"/>
                    <a:gd name="connsiteX4" fmla="*/ 666721 w 2133031"/>
                    <a:gd name="connsiteY4" fmla="*/ 1763041 h 1763041"/>
                    <a:gd name="connsiteX5" fmla="*/ 0 w 2133031"/>
                    <a:gd name="connsiteY5" fmla="*/ 44644 h 1763041"/>
                    <a:gd name="connsiteX0" fmla="*/ 0 w 2317977"/>
                    <a:gd name="connsiteY0" fmla="*/ 44644 h 1763041"/>
                    <a:gd name="connsiteX1" fmla="*/ 1226802 w 2317977"/>
                    <a:gd name="connsiteY1" fmla="*/ 0 h 1763041"/>
                    <a:gd name="connsiteX2" fmla="*/ 2317977 w 2317977"/>
                    <a:gd name="connsiteY2" fmla="*/ 685751 h 1763041"/>
                    <a:gd name="connsiteX3" fmla="*/ 1786882 w 2317977"/>
                    <a:gd name="connsiteY3" fmla="*/ 1763041 h 1763041"/>
                    <a:gd name="connsiteX4" fmla="*/ 666721 w 2317977"/>
                    <a:gd name="connsiteY4" fmla="*/ 1763041 h 1763041"/>
                    <a:gd name="connsiteX5" fmla="*/ 0 w 2317977"/>
                    <a:gd name="connsiteY5" fmla="*/ 44644 h 1763041"/>
                    <a:gd name="connsiteX0" fmla="*/ 0 w 2336473"/>
                    <a:gd name="connsiteY0" fmla="*/ 192592 h 1910989"/>
                    <a:gd name="connsiteX1" fmla="*/ 2336473 w 2336473"/>
                    <a:gd name="connsiteY1" fmla="*/ 0 h 1910989"/>
                    <a:gd name="connsiteX2" fmla="*/ 2317977 w 2336473"/>
                    <a:gd name="connsiteY2" fmla="*/ 833699 h 1910989"/>
                    <a:gd name="connsiteX3" fmla="*/ 1786882 w 2336473"/>
                    <a:gd name="connsiteY3" fmla="*/ 1910989 h 1910989"/>
                    <a:gd name="connsiteX4" fmla="*/ 666721 w 2336473"/>
                    <a:gd name="connsiteY4" fmla="*/ 1910989 h 1910989"/>
                    <a:gd name="connsiteX5" fmla="*/ 0 w 2336473"/>
                    <a:gd name="connsiteY5" fmla="*/ 192592 h 1910989"/>
                    <a:gd name="connsiteX0" fmla="*/ 0 w 2336473"/>
                    <a:gd name="connsiteY0" fmla="*/ 192592 h 1923318"/>
                    <a:gd name="connsiteX1" fmla="*/ 2336473 w 2336473"/>
                    <a:gd name="connsiteY1" fmla="*/ 0 h 1923318"/>
                    <a:gd name="connsiteX2" fmla="*/ 2317977 w 2336473"/>
                    <a:gd name="connsiteY2" fmla="*/ 833699 h 1923318"/>
                    <a:gd name="connsiteX3" fmla="*/ 1786882 w 2336473"/>
                    <a:gd name="connsiteY3" fmla="*/ 1910989 h 1923318"/>
                    <a:gd name="connsiteX4" fmla="*/ 1270876 w 2336473"/>
                    <a:gd name="connsiteY4" fmla="*/ 1923318 h 1923318"/>
                    <a:gd name="connsiteX5" fmla="*/ 0 w 2336473"/>
                    <a:gd name="connsiteY5" fmla="*/ 192592 h 1923318"/>
                    <a:gd name="connsiteX0" fmla="*/ 0 w 2447440"/>
                    <a:gd name="connsiteY0" fmla="*/ 0 h 1952648"/>
                    <a:gd name="connsiteX1" fmla="*/ 2447440 w 2447440"/>
                    <a:gd name="connsiteY1" fmla="*/ 29330 h 1952648"/>
                    <a:gd name="connsiteX2" fmla="*/ 2428944 w 2447440"/>
                    <a:gd name="connsiteY2" fmla="*/ 863029 h 1952648"/>
                    <a:gd name="connsiteX3" fmla="*/ 1897849 w 2447440"/>
                    <a:gd name="connsiteY3" fmla="*/ 1940319 h 1952648"/>
                    <a:gd name="connsiteX4" fmla="*/ 1381843 w 2447440"/>
                    <a:gd name="connsiteY4" fmla="*/ 1952648 h 1952648"/>
                    <a:gd name="connsiteX5" fmla="*/ 0 w 2447440"/>
                    <a:gd name="connsiteY5" fmla="*/ 0 h 1952648"/>
                    <a:gd name="connsiteX0" fmla="*/ 0 w 2422781"/>
                    <a:gd name="connsiteY0" fmla="*/ 7657 h 1923318"/>
                    <a:gd name="connsiteX1" fmla="*/ 2422781 w 2422781"/>
                    <a:gd name="connsiteY1" fmla="*/ 0 h 1923318"/>
                    <a:gd name="connsiteX2" fmla="*/ 2404285 w 2422781"/>
                    <a:gd name="connsiteY2" fmla="*/ 833699 h 1923318"/>
                    <a:gd name="connsiteX3" fmla="*/ 1873190 w 2422781"/>
                    <a:gd name="connsiteY3" fmla="*/ 1910989 h 1923318"/>
                    <a:gd name="connsiteX4" fmla="*/ 1357184 w 2422781"/>
                    <a:gd name="connsiteY4" fmla="*/ 1923318 h 1923318"/>
                    <a:gd name="connsiteX5" fmla="*/ 0 w 2422781"/>
                    <a:gd name="connsiteY5" fmla="*/ 7657 h 1923318"/>
                    <a:gd name="connsiteX0" fmla="*/ 0 w 2422781"/>
                    <a:gd name="connsiteY0" fmla="*/ 266400 h 2182061"/>
                    <a:gd name="connsiteX1" fmla="*/ 2422781 w 2422781"/>
                    <a:gd name="connsiteY1" fmla="*/ 0 h 2182061"/>
                    <a:gd name="connsiteX2" fmla="*/ 2404285 w 2422781"/>
                    <a:gd name="connsiteY2" fmla="*/ 1092442 h 2182061"/>
                    <a:gd name="connsiteX3" fmla="*/ 1873190 w 2422781"/>
                    <a:gd name="connsiteY3" fmla="*/ 2169732 h 2182061"/>
                    <a:gd name="connsiteX4" fmla="*/ 1357184 w 2422781"/>
                    <a:gd name="connsiteY4" fmla="*/ 2182061 h 2182061"/>
                    <a:gd name="connsiteX5" fmla="*/ 0 w 2422781"/>
                    <a:gd name="connsiteY5" fmla="*/ 266400 h 2182061"/>
                    <a:gd name="connsiteX0" fmla="*/ 0 w 2452940"/>
                    <a:gd name="connsiteY0" fmla="*/ 0 h 2183028"/>
                    <a:gd name="connsiteX1" fmla="*/ 2452940 w 2452940"/>
                    <a:gd name="connsiteY1" fmla="*/ 967 h 2183028"/>
                    <a:gd name="connsiteX2" fmla="*/ 2434444 w 2452940"/>
                    <a:gd name="connsiteY2" fmla="*/ 1093409 h 2183028"/>
                    <a:gd name="connsiteX3" fmla="*/ 1903349 w 2452940"/>
                    <a:gd name="connsiteY3" fmla="*/ 2170699 h 2183028"/>
                    <a:gd name="connsiteX4" fmla="*/ 1387343 w 2452940"/>
                    <a:gd name="connsiteY4" fmla="*/ 2183028 h 2183028"/>
                    <a:gd name="connsiteX5" fmla="*/ 0 w 2452940"/>
                    <a:gd name="connsiteY5" fmla="*/ 0 h 2183028"/>
                    <a:gd name="connsiteX0" fmla="*/ 0 w 2454551"/>
                    <a:gd name="connsiteY0" fmla="*/ 0 h 2183028"/>
                    <a:gd name="connsiteX1" fmla="*/ 2452940 w 2454551"/>
                    <a:gd name="connsiteY1" fmla="*/ 967 h 2183028"/>
                    <a:gd name="connsiteX2" fmla="*/ 2454551 w 2454551"/>
                    <a:gd name="connsiteY2" fmla="*/ 679421 h 2183028"/>
                    <a:gd name="connsiteX3" fmla="*/ 1903349 w 2454551"/>
                    <a:gd name="connsiteY3" fmla="*/ 2170699 h 2183028"/>
                    <a:gd name="connsiteX4" fmla="*/ 1387343 w 2454551"/>
                    <a:gd name="connsiteY4" fmla="*/ 2183028 h 2183028"/>
                    <a:gd name="connsiteX5" fmla="*/ 0 w 2454551"/>
                    <a:gd name="connsiteY5" fmla="*/ 0 h 2183028"/>
                    <a:gd name="connsiteX0" fmla="*/ 0 w 2454551"/>
                    <a:gd name="connsiteY0" fmla="*/ 0 h 2174403"/>
                    <a:gd name="connsiteX1" fmla="*/ 2452940 w 2454551"/>
                    <a:gd name="connsiteY1" fmla="*/ 967 h 2174403"/>
                    <a:gd name="connsiteX2" fmla="*/ 2454551 w 2454551"/>
                    <a:gd name="connsiteY2" fmla="*/ 679421 h 2174403"/>
                    <a:gd name="connsiteX3" fmla="*/ 1903349 w 2454551"/>
                    <a:gd name="connsiteY3" fmla="*/ 2170699 h 2174403"/>
                    <a:gd name="connsiteX4" fmla="*/ 1196335 w 2454551"/>
                    <a:gd name="connsiteY4" fmla="*/ 2174403 h 2174403"/>
                    <a:gd name="connsiteX5" fmla="*/ 0 w 2454551"/>
                    <a:gd name="connsiteY5" fmla="*/ 0 h 2174403"/>
                    <a:gd name="connsiteX0" fmla="*/ 0 w 2454551"/>
                    <a:gd name="connsiteY0" fmla="*/ 0 h 2187948"/>
                    <a:gd name="connsiteX1" fmla="*/ 2452940 w 2454551"/>
                    <a:gd name="connsiteY1" fmla="*/ 967 h 2187948"/>
                    <a:gd name="connsiteX2" fmla="*/ 2454551 w 2454551"/>
                    <a:gd name="connsiteY2" fmla="*/ 679421 h 2187948"/>
                    <a:gd name="connsiteX3" fmla="*/ 1782713 w 2454551"/>
                    <a:gd name="connsiteY3" fmla="*/ 2187948 h 2187948"/>
                    <a:gd name="connsiteX4" fmla="*/ 1196335 w 2454551"/>
                    <a:gd name="connsiteY4" fmla="*/ 2174403 h 2187948"/>
                    <a:gd name="connsiteX5" fmla="*/ 0 w 2454551"/>
                    <a:gd name="connsiteY5" fmla="*/ 0 h 2187948"/>
                    <a:gd name="connsiteX0" fmla="*/ 0 w 2868442"/>
                    <a:gd name="connsiteY0" fmla="*/ 0 h 2670934"/>
                    <a:gd name="connsiteX1" fmla="*/ 2452940 w 2868442"/>
                    <a:gd name="connsiteY1" fmla="*/ 967 h 2670934"/>
                    <a:gd name="connsiteX2" fmla="*/ 2454551 w 2868442"/>
                    <a:gd name="connsiteY2" fmla="*/ 679421 h 2670934"/>
                    <a:gd name="connsiteX3" fmla="*/ 2868442 w 2868442"/>
                    <a:gd name="connsiteY3" fmla="*/ 2670934 h 2670934"/>
                    <a:gd name="connsiteX4" fmla="*/ 1196335 w 2868442"/>
                    <a:gd name="connsiteY4" fmla="*/ 2174403 h 2670934"/>
                    <a:gd name="connsiteX5" fmla="*/ 0 w 2868442"/>
                    <a:gd name="connsiteY5" fmla="*/ 0 h 2670934"/>
                    <a:gd name="connsiteX0" fmla="*/ 0 w 2868442"/>
                    <a:gd name="connsiteY0" fmla="*/ 0 h 2735011"/>
                    <a:gd name="connsiteX1" fmla="*/ 2452940 w 2868442"/>
                    <a:gd name="connsiteY1" fmla="*/ 967 h 2735011"/>
                    <a:gd name="connsiteX2" fmla="*/ 2454551 w 2868442"/>
                    <a:gd name="connsiteY2" fmla="*/ 679421 h 2735011"/>
                    <a:gd name="connsiteX3" fmla="*/ 2868442 w 2868442"/>
                    <a:gd name="connsiteY3" fmla="*/ 2670934 h 2735011"/>
                    <a:gd name="connsiteX4" fmla="*/ 1789465 w 2868442"/>
                    <a:gd name="connsiteY4" fmla="*/ 2735011 h 2735011"/>
                    <a:gd name="connsiteX5" fmla="*/ 0 w 2868442"/>
                    <a:gd name="connsiteY5" fmla="*/ 0 h 2735011"/>
                    <a:gd name="connsiteX0" fmla="*/ 0 w 2898601"/>
                    <a:gd name="connsiteY0" fmla="*/ 0 h 2735011"/>
                    <a:gd name="connsiteX1" fmla="*/ 2452940 w 2898601"/>
                    <a:gd name="connsiteY1" fmla="*/ 967 h 2735011"/>
                    <a:gd name="connsiteX2" fmla="*/ 2454551 w 2898601"/>
                    <a:gd name="connsiteY2" fmla="*/ 679421 h 2735011"/>
                    <a:gd name="connsiteX3" fmla="*/ 2898601 w 2898601"/>
                    <a:gd name="connsiteY3" fmla="*/ 2731308 h 2735011"/>
                    <a:gd name="connsiteX4" fmla="*/ 1789465 w 2898601"/>
                    <a:gd name="connsiteY4" fmla="*/ 2735011 h 2735011"/>
                    <a:gd name="connsiteX5" fmla="*/ 0 w 2898601"/>
                    <a:gd name="connsiteY5" fmla="*/ 0 h 2735011"/>
                    <a:gd name="connsiteX0" fmla="*/ 0 w 2938813"/>
                    <a:gd name="connsiteY0" fmla="*/ 0 h 2735011"/>
                    <a:gd name="connsiteX1" fmla="*/ 2493152 w 2938813"/>
                    <a:gd name="connsiteY1" fmla="*/ 967 h 2735011"/>
                    <a:gd name="connsiteX2" fmla="*/ 2494763 w 2938813"/>
                    <a:gd name="connsiteY2" fmla="*/ 679421 h 2735011"/>
                    <a:gd name="connsiteX3" fmla="*/ 2938813 w 2938813"/>
                    <a:gd name="connsiteY3" fmla="*/ 2731308 h 2735011"/>
                    <a:gd name="connsiteX4" fmla="*/ 1829677 w 2938813"/>
                    <a:gd name="connsiteY4" fmla="*/ 2735011 h 2735011"/>
                    <a:gd name="connsiteX5" fmla="*/ 0 w 2938813"/>
                    <a:gd name="connsiteY5" fmla="*/ 0 h 2735011"/>
                    <a:gd name="connsiteX0" fmla="*/ 0 w 2945538"/>
                    <a:gd name="connsiteY0" fmla="*/ 0 h 2735011"/>
                    <a:gd name="connsiteX1" fmla="*/ 2945538 w 2945538"/>
                    <a:gd name="connsiteY1" fmla="*/ 967 h 2735011"/>
                    <a:gd name="connsiteX2" fmla="*/ 2494763 w 2945538"/>
                    <a:gd name="connsiteY2" fmla="*/ 679421 h 2735011"/>
                    <a:gd name="connsiteX3" fmla="*/ 2938813 w 2945538"/>
                    <a:gd name="connsiteY3" fmla="*/ 2731308 h 2735011"/>
                    <a:gd name="connsiteX4" fmla="*/ 1829677 w 2945538"/>
                    <a:gd name="connsiteY4" fmla="*/ 2735011 h 2735011"/>
                    <a:gd name="connsiteX5" fmla="*/ 0 w 2945538"/>
                    <a:gd name="connsiteY5" fmla="*/ 0 h 2735011"/>
                    <a:gd name="connsiteX0" fmla="*/ 0 w 3821764"/>
                    <a:gd name="connsiteY0" fmla="*/ 0 h 2735011"/>
                    <a:gd name="connsiteX1" fmla="*/ 2945538 w 3821764"/>
                    <a:gd name="connsiteY1" fmla="*/ 967 h 2735011"/>
                    <a:gd name="connsiteX2" fmla="*/ 3821764 w 3821764"/>
                    <a:gd name="connsiteY2" fmla="*/ 851916 h 2735011"/>
                    <a:gd name="connsiteX3" fmla="*/ 2938813 w 3821764"/>
                    <a:gd name="connsiteY3" fmla="*/ 2731308 h 2735011"/>
                    <a:gd name="connsiteX4" fmla="*/ 1829677 w 3821764"/>
                    <a:gd name="connsiteY4" fmla="*/ 2735011 h 2735011"/>
                    <a:gd name="connsiteX5" fmla="*/ 0 w 3821764"/>
                    <a:gd name="connsiteY5" fmla="*/ 0 h 2735011"/>
                    <a:gd name="connsiteX0" fmla="*/ 0 w 3840259"/>
                    <a:gd name="connsiteY0" fmla="*/ 0 h 2735011"/>
                    <a:gd name="connsiteX1" fmla="*/ 3840259 w 3840259"/>
                    <a:gd name="connsiteY1" fmla="*/ 9592 h 2735011"/>
                    <a:gd name="connsiteX2" fmla="*/ 3821764 w 3840259"/>
                    <a:gd name="connsiteY2" fmla="*/ 851916 h 2735011"/>
                    <a:gd name="connsiteX3" fmla="*/ 2938813 w 3840259"/>
                    <a:gd name="connsiteY3" fmla="*/ 2731308 h 2735011"/>
                    <a:gd name="connsiteX4" fmla="*/ 1829677 w 3840259"/>
                    <a:gd name="connsiteY4" fmla="*/ 2735011 h 2735011"/>
                    <a:gd name="connsiteX5" fmla="*/ 0 w 3840259"/>
                    <a:gd name="connsiteY5" fmla="*/ 0 h 2735011"/>
                    <a:gd name="connsiteX0" fmla="*/ 0 w 3840259"/>
                    <a:gd name="connsiteY0" fmla="*/ 0 h 2783057"/>
                    <a:gd name="connsiteX1" fmla="*/ 3840259 w 3840259"/>
                    <a:gd name="connsiteY1" fmla="*/ 9592 h 2783057"/>
                    <a:gd name="connsiteX2" fmla="*/ 3821764 w 3840259"/>
                    <a:gd name="connsiteY2" fmla="*/ 851916 h 2783057"/>
                    <a:gd name="connsiteX3" fmla="*/ 2888548 w 3840259"/>
                    <a:gd name="connsiteY3" fmla="*/ 2783057 h 2783057"/>
                    <a:gd name="connsiteX4" fmla="*/ 1829677 w 3840259"/>
                    <a:gd name="connsiteY4" fmla="*/ 2735011 h 2783057"/>
                    <a:gd name="connsiteX5" fmla="*/ 0 w 3840259"/>
                    <a:gd name="connsiteY5" fmla="*/ 0 h 2783057"/>
                    <a:gd name="connsiteX0" fmla="*/ 0 w 3840259"/>
                    <a:gd name="connsiteY0" fmla="*/ 0 h 2786760"/>
                    <a:gd name="connsiteX1" fmla="*/ 3840259 w 3840259"/>
                    <a:gd name="connsiteY1" fmla="*/ 9592 h 2786760"/>
                    <a:gd name="connsiteX2" fmla="*/ 3821764 w 3840259"/>
                    <a:gd name="connsiteY2" fmla="*/ 851916 h 2786760"/>
                    <a:gd name="connsiteX3" fmla="*/ 2888548 w 3840259"/>
                    <a:gd name="connsiteY3" fmla="*/ 2783057 h 2786760"/>
                    <a:gd name="connsiteX4" fmla="*/ 1829677 w 3840259"/>
                    <a:gd name="connsiteY4" fmla="*/ 2786760 h 2786760"/>
                    <a:gd name="connsiteX5" fmla="*/ 0 w 3840259"/>
                    <a:gd name="connsiteY5" fmla="*/ 0 h 2786760"/>
                    <a:gd name="connsiteX0" fmla="*/ 0 w 3840259"/>
                    <a:gd name="connsiteY0" fmla="*/ 16282 h 2777168"/>
                    <a:gd name="connsiteX1" fmla="*/ 3840259 w 3840259"/>
                    <a:gd name="connsiteY1" fmla="*/ 0 h 2777168"/>
                    <a:gd name="connsiteX2" fmla="*/ 3821764 w 3840259"/>
                    <a:gd name="connsiteY2" fmla="*/ 842324 h 2777168"/>
                    <a:gd name="connsiteX3" fmla="*/ 2888548 w 3840259"/>
                    <a:gd name="connsiteY3" fmla="*/ 2773465 h 2777168"/>
                    <a:gd name="connsiteX4" fmla="*/ 1829677 w 3840259"/>
                    <a:gd name="connsiteY4" fmla="*/ 2777168 h 2777168"/>
                    <a:gd name="connsiteX5" fmla="*/ 0 w 3840259"/>
                    <a:gd name="connsiteY5" fmla="*/ 16282 h 277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40259" h="2777168">
                      <a:moveTo>
                        <a:pt x="0" y="16282"/>
                      </a:moveTo>
                      <a:lnTo>
                        <a:pt x="3840259" y="0"/>
                      </a:lnTo>
                      <a:lnTo>
                        <a:pt x="3821764" y="842324"/>
                      </a:lnTo>
                      <a:lnTo>
                        <a:pt x="2888548" y="2773465"/>
                      </a:lnTo>
                      <a:lnTo>
                        <a:pt x="1829677" y="2777168"/>
                      </a:lnTo>
                      <a:lnTo>
                        <a:pt x="0" y="16282"/>
                      </a:ln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2" name="Regular Pentagon 9"/>
                <p:cNvSpPr/>
                <p:nvPr/>
              </p:nvSpPr>
              <p:spPr>
                <a:xfrm>
                  <a:off x="1439185" y="185396"/>
                  <a:ext cx="2626223" cy="3948156"/>
                </a:xfrm>
                <a:custGeom>
                  <a:avLst/>
                  <a:gdLst>
                    <a:gd name="connsiteX0" fmla="*/ 2 w 1750815"/>
                    <a:gd name="connsiteY0" fmla="*/ 1092544 h 2860325"/>
                    <a:gd name="connsiteX1" fmla="*/ 875408 w 1750815"/>
                    <a:gd name="connsiteY1" fmla="*/ 0 h 2860325"/>
                    <a:gd name="connsiteX2" fmla="*/ 1750813 w 1750815"/>
                    <a:gd name="connsiteY2" fmla="*/ 1092544 h 2860325"/>
                    <a:gd name="connsiteX3" fmla="*/ 1416438 w 1750815"/>
                    <a:gd name="connsiteY3" fmla="*/ 2860318 h 2860325"/>
                    <a:gd name="connsiteX4" fmla="*/ 334377 w 1750815"/>
                    <a:gd name="connsiteY4" fmla="*/ 2860318 h 2860325"/>
                    <a:gd name="connsiteX5" fmla="*/ 2 w 1750815"/>
                    <a:gd name="connsiteY5" fmla="*/ 1092544 h 2860325"/>
                    <a:gd name="connsiteX0" fmla="*/ 0 w 1750811"/>
                    <a:gd name="connsiteY0" fmla="*/ 1240492 h 3008266"/>
                    <a:gd name="connsiteX1" fmla="*/ 616483 w 1750811"/>
                    <a:gd name="connsiteY1" fmla="*/ 0 h 3008266"/>
                    <a:gd name="connsiteX2" fmla="*/ 1750811 w 1750811"/>
                    <a:gd name="connsiteY2" fmla="*/ 1240492 h 3008266"/>
                    <a:gd name="connsiteX3" fmla="*/ 1416436 w 1750811"/>
                    <a:gd name="connsiteY3" fmla="*/ 3008266 h 3008266"/>
                    <a:gd name="connsiteX4" fmla="*/ 334375 w 1750811"/>
                    <a:gd name="connsiteY4" fmla="*/ 3008266 h 3008266"/>
                    <a:gd name="connsiteX5" fmla="*/ 0 w 1750811"/>
                    <a:gd name="connsiteY5" fmla="*/ 1240492 h 3008266"/>
                    <a:gd name="connsiteX0" fmla="*/ 0 w 1416436"/>
                    <a:gd name="connsiteY0" fmla="*/ 1553453 h 3321227"/>
                    <a:gd name="connsiteX1" fmla="*/ 616483 w 1416436"/>
                    <a:gd name="connsiteY1" fmla="*/ 312961 h 3321227"/>
                    <a:gd name="connsiteX2" fmla="*/ 1368590 w 1416436"/>
                    <a:gd name="connsiteY2" fmla="*/ 0 h 3321227"/>
                    <a:gd name="connsiteX3" fmla="*/ 1416436 w 1416436"/>
                    <a:gd name="connsiteY3" fmla="*/ 3321227 h 3321227"/>
                    <a:gd name="connsiteX4" fmla="*/ 334375 w 1416436"/>
                    <a:gd name="connsiteY4" fmla="*/ 3321227 h 3321227"/>
                    <a:gd name="connsiteX5" fmla="*/ 0 w 1416436"/>
                    <a:gd name="connsiteY5" fmla="*/ 1553453 h 3321227"/>
                    <a:gd name="connsiteX0" fmla="*/ 0 w 2822019"/>
                    <a:gd name="connsiteY0" fmla="*/ 1553453 h 3321227"/>
                    <a:gd name="connsiteX1" fmla="*/ 616483 w 2822019"/>
                    <a:gd name="connsiteY1" fmla="*/ 312961 h 3321227"/>
                    <a:gd name="connsiteX2" fmla="*/ 1368590 w 2822019"/>
                    <a:gd name="connsiteY2" fmla="*/ 0 h 3321227"/>
                    <a:gd name="connsiteX3" fmla="*/ 2822019 w 2822019"/>
                    <a:gd name="connsiteY3" fmla="*/ 3148622 h 3321227"/>
                    <a:gd name="connsiteX4" fmla="*/ 334375 w 2822019"/>
                    <a:gd name="connsiteY4" fmla="*/ 3321227 h 3321227"/>
                    <a:gd name="connsiteX5" fmla="*/ 0 w 2822019"/>
                    <a:gd name="connsiteY5" fmla="*/ 1553453 h 3321227"/>
                    <a:gd name="connsiteX0" fmla="*/ 0 w 2822019"/>
                    <a:gd name="connsiteY0" fmla="*/ 1553453 h 3148622"/>
                    <a:gd name="connsiteX1" fmla="*/ 616483 w 2822019"/>
                    <a:gd name="connsiteY1" fmla="*/ 312961 h 3148622"/>
                    <a:gd name="connsiteX2" fmla="*/ 1368590 w 2822019"/>
                    <a:gd name="connsiteY2" fmla="*/ 0 h 3148622"/>
                    <a:gd name="connsiteX3" fmla="*/ 2822019 w 2822019"/>
                    <a:gd name="connsiteY3" fmla="*/ 3148622 h 3148622"/>
                    <a:gd name="connsiteX4" fmla="*/ 285056 w 2822019"/>
                    <a:gd name="connsiteY4" fmla="*/ 3086977 h 3148622"/>
                    <a:gd name="connsiteX5" fmla="*/ 0 w 2822019"/>
                    <a:gd name="connsiteY5" fmla="*/ 1553453 h 3148622"/>
                    <a:gd name="connsiteX0" fmla="*/ 0 w 2822019"/>
                    <a:gd name="connsiteY0" fmla="*/ 1553453 h 3160951"/>
                    <a:gd name="connsiteX1" fmla="*/ 616483 w 2822019"/>
                    <a:gd name="connsiteY1" fmla="*/ 312961 h 3160951"/>
                    <a:gd name="connsiteX2" fmla="*/ 1368590 w 2822019"/>
                    <a:gd name="connsiteY2" fmla="*/ 0 h 3160951"/>
                    <a:gd name="connsiteX3" fmla="*/ 2822019 w 2822019"/>
                    <a:gd name="connsiteY3" fmla="*/ 3148622 h 3160951"/>
                    <a:gd name="connsiteX4" fmla="*/ 285056 w 2822019"/>
                    <a:gd name="connsiteY4" fmla="*/ 3160951 h 3160951"/>
                    <a:gd name="connsiteX5" fmla="*/ 0 w 2822019"/>
                    <a:gd name="connsiteY5" fmla="*/ 1553453 h 3160951"/>
                    <a:gd name="connsiteX0" fmla="*/ 0 w 3167250"/>
                    <a:gd name="connsiteY0" fmla="*/ 1491808 h 3160951"/>
                    <a:gd name="connsiteX1" fmla="*/ 961714 w 3167250"/>
                    <a:gd name="connsiteY1" fmla="*/ 312961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0 w 3167250"/>
                    <a:gd name="connsiteY0" fmla="*/ 1491808 h 3160951"/>
                    <a:gd name="connsiteX1" fmla="*/ 924724 w 3167250"/>
                    <a:gd name="connsiteY1" fmla="*/ 17065 h 3160951"/>
                    <a:gd name="connsiteX2" fmla="*/ 1713821 w 3167250"/>
                    <a:gd name="connsiteY2" fmla="*/ 0 h 3160951"/>
                    <a:gd name="connsiteX3" fmla="*/ 3167250 w 3167250"/>
                    <a:gd name="connsiteY3" fmla="*/ 3148622 h 3160951"/>
                    <a:gd name="connsiteX4" fmla="*/ 630287 w 3167250"/>
                    <a:gd name="connsiteY4" fmla="*/ 3160951 h 3160951"/>
                    <a:gd name="connsiteX5" fmla="*/ 0 w 3167250"/>
                    <a:gd name="connsiteY5" fmla="*/ 1491808 h 3160951"/>
                    <a:gd name="connsiteX0" fmla="*/ 208131 w 2536963"/>
                    <a:gd name="connsiteY0" fmla="*/ 1565782 h 3160951"/>
                    <a:gd name="connsiteX1" fmla="*/ 294437 w 2536963"/>
                    <a:gd name="connsiteY1" fmla="*/ 17065 h 3160951"/>
                    <a:gd name="connsiteX2" fmla="*/ 1083534 w 2536963"/>
                    <a:gd name="connsiteY2" fmla="*/ 0 h 3160951"/>
                    <a:gd name="connsiteX3" fmla="*/ 2536963 w 2536963"/>
                    <a:gd name="connsiteY3" fmla="*/ 3148622 h 3160951"/>
                    <a:gd name="connsiteX4" fmla="*/ 0 w 2536963"/>
                    <a:gd name="connsiteY4" fmla="*/ 3160951 h 3160951"/>
                    <a:gd name="connsiteX5" fmla="*/ 208131 w 2536963"/>
                    <a:gd name="connsiteY5" fmla="*/ 1565782 h 3160951"/>
                    <a:gd name="connsiteX0" fmla="*/ 0 w 2328832"/>
                    <a:gd name="connsiteY0" fmla="*/ 1565782 h 3173280"/>
                    <a:gd name="connsiteX1" fmla="*/ 86306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328832"/>
                    <a:gd name="connsiteY0" fmla="*/ 1565782 h 3173280"/>
                    <a:gd name="connsiteX1" fmla="*/ 184943 w 2328832"/>
                    <a:gd name="connsiteY1" fmla="*/ 17065 h 3173280"/>
                    <a:gd name="connsiteX2" fmla="*/ 875403 w 2328832"/>
                    <a:gd name="connsiteY2" fmla="*/ 0 h 3173280"/>
                    <a:gd name="connsiteX3" fmla="*/ 2328832 w 2328832"/>
                    <a:gd name="connsiteY3" fmla="*/ 3148622 h 3173280"/>
                    <a:gd name="connsiteX4" fmla="*/ 605628 w 2328832"/>
                    <a:gd name="connsiteY4" fmla="*/ 3173280 h 3173280"/>
                    <a:gd name="connsiteX5" fmla="*/ 0 w 2328832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457672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180876"/>
                    <a:gd name="connsiteY0" fmla="*/ 1565782 h 3173280"/>
                    <a:gd name="connsiteX1" fmla="*/ 36987 w 2180876"/>
                    <a:gd name="connsiteY1" fmla="*/ 17065 h 3173280"/>
                    <a:gd name="connsiteX2" fmla="*/ 727447 w 2180876"/>
                    <a:gd name="connsiteY2" fmla="*/ 0 h 3173280"/>
                    <a:gd name="connsiteX3" fmla="*/ 2180876 w 2180876"/>
                    <a:gd name="connsiteY3" fmla="*/ 3148622 h 3173280"/>
                    <a:gd name="connsiteX4" fmla="*/ 765914 w 2180876"/>
                    <a:gd name="connsiteY4" fmla="*/ 3173280 h 3173280"/>
                    <a:gd name="connsiteX5" fmla="*/ 0 w 2180876"/>
                    <a:gd name="connsiteY5" fmla="*/ 1565782 h 3173280"/>
                    <a:gd name="connsiteX0" fmla="*/ 0 w 2230194"/>
                    <a:gd name="connsiteY0" fmla="*/ 1565782 h 3173280"/>
                    <a:gd name="connsiteX1" fmla="*/ 36987 w 2230194"/>
                    <a:gd name="connsiteY1" fmla="*/ 17065 h 3173280"/>
                    <a:gd name="connsiteX2" fmla="*/ 727447 w 2230194"/>
                    <a:gd name="connsiteY2" fmla="*/ 0 h 3173280"/>
                    <a:gd name="connsiteX3" fmla="*/ 2230194 w 2230194"/>
                    <a:gd name="connsiteY3" fmla="*/ 3148622 h 3173280"/>
                    <a:gd name="connsiteX4" fmla="*/ 765914 w 2230194"/>
                    <a:gd name="connsiteY4" fmla="*/ 3173280 h 3173280"/>
                    <a:gd name="connsiteX5" fmla="*/ 0 w 2230194"/>
                    <a:gd name="connsiteY5" fmla="*/ 1565782 h 3173280"/>
                    <a:gd name="connsiteX0" fmla="*/ 0 w 2230194"/>
                    <a:gd name="connsiteY0" fmla="*/ 1565782 h 3148622"/>
                    <a:gd name="connsiteX1" fmla="*/ 36987 w 2230194"/>
                    <a:gd name="connsiteY1" fmla="*/ 17065 h 3148622"/>
                    <a:gd name="connsiteX2" fmla="*/ 727447 w 2230194"/>
                    <a:gd name="connsiteY2" fmla="*/ 0 h 3148622"/>
                    <a:gd name="connsiteX3" fmla="*/ 2230194 w 2230194"/>
                    <a:gd name="connsiteY3" fmla="*/ 3148622 h 3148622"/>
                    <a:gd name="connsiteX4" fmla="*/ 765914 w 2230194"/>
                    <a:gd name="connsiteY4" fmla="*/ 3111635 h 3148622"/>
                    <a:gd name="connsiteX5" fmla="*/ 0 w 2230194"/>
                    <a:gd name="connsiteY5" fmla="*/ 1565782 h 3148622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406875 w 2230194"/>
                    <a:gd name="connsiteY2" fmla="*/ 19922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31557"/>
                    <a:gd name="connsiteX1" fmla="*/ 36987 w 2230194"/>
                    <a:gd name="connsiteY1" fmla="*/ 0 h 3131557"/>
                    <a:gd name="connsiteX2" fmla="*/ 271249 w 2230194"/>
                    <a:gd name="connsiteY2" fmla="*/ 7593 h 3131557"/>
                    <a:gd name="connsiteX3" fmla="*/ 2230194 w 2230194"/>
                    <a:gd name="connsiteY3" fmla="*/ 3131557 h 3131557"/>
                    <a:gd name="connsiteX4" fmla="*/ 765914 w 2230194"/>
                    <a:gd name="connsiteY4" fmla="*/ 3094570 h 3131557"/>
                    <a:gd name="connsiteX5" fmla="*/ 0 w 2230194"/>
                    <a:gd name="connsiteY5" fmla="*/ 1548717 h 3131557"/>
                    <a:gd name="connsiteX0" fmla="*/ 0 w 2230194"/>
                    <a:gd name="connsiteY0" fmla="*/ 1548717 h 3144163"/>
                    <a:gd name="connsiteX1" fmla="*/ 36987 w 2230194"/>
                    <a:gd name="connsiteY1" fmla="*/ 0 h 3144163"/>
                    <a:gd name="connsiteX2" fmla="*/ 271249 w 2230194"/>
                    <a:gd name="connsiteY2" fmla="*/ 7593 h 3144163"/>
                    <a:gd name="connsiteX3" fmla="*/ 2230194 w 2230194"/>
                    <a:gd name="connsiteY3" fmla="*/ 3131557 h 3144163"/>
                    <a:gd name="connsiteX4" fmla="*/ 765914 w 2230194"/>
                    <a:gd name="connsiteY4" fmla="*/ 3144163 h 3144163"/>
                    <a:gd name="connsiteX5" fmla="*/ 0 w 2230194"/>
                    <a:gd name="connsiteY5" fmla="*/ 1548717 h 3144163"/>
                    <a:gd name="connsiteX0" fmla="*/ 0 w 2230194"/>
                    <a:gd name="connsiteY0" fmla="*/ 1580798 h 3176244"/>
                    <a:gd name="connsiteX1" fmla="*/ 36987 w 2230194"/>
                    <a:gd name="connsiteY1" fmla="*/ 32081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30194"/>
                    <a:gd name="connsiteY0" fmla="*/ 1598309 h 3193755"/>
                    <a:gd name="connsiteX1" fmla="*/ 36987 w 2230194"/>
                    <a:gd name="connsiteY1" fmla="*/ 0 h 3193755"/>
                    <a:gd name="connsiteX2" fmla="*/ 271249 w 2230194"/>
                    <a:gd name="connsiteY2" fmla="*/ 17511 h 3193755"/>
                    <a:gd name="connsiteX3" fmla="*/ 2230194 w 2230194"/>
                    <a:gd name="connsiteY3" fmla="*/ 3181149 h 3193755"/>
                    <a:gd name="connsiteX4" fmla="*/ 765914 w 2230194"/>
                    <a:gd name="connsiteY4" fmla="*/ 3193755 h 3193755"/>
                    <a:gd name="connsiteX5" fmla="*/ 0 w 2230194"/>
                    <a:gd name="connsiteY5" fmla="*/ 1598309 h 3193755"/>
                    <a:gd name="connsiteX0" fmla="*/ 0 w 2230194"/>
                    <a:gd name="connsiteY0" fmla="*/ 1580798 h 3176244"/>
                    <a:gd name="connsiteX1" fmla="*/ 36987 w 2230194"/>
                    <a:gd name="connsiteY1" fmla="*/ 32082 h 3176244"/>
                    <a:gd name="connsiteX2" fmla="*/ 271249 w 2230194"/>
                    <a:gd name="connsiteY2" fmla="*/ 0 h 3176244"/>
                    <a:gd name="connsiteX3" fmla="*/ 2230194 w 2230194"/>
                    <a:gd name="connsiteY3" fmla="*/ 3163638 h 3176244"/>
                    <a:gd name="connsiteX4" fmla="*/ 765914 w 2230194"/>
                    <a:gd name="connsiteY4" fmla="*/ 3176244 h 3176244"/>
                    <a:gd name="connsiteX5" fmla="*/ 0 w 2230194"/>
                    <a:gd name="connsiteY5" fmla="*/ 1580798 h 3176244"/>
                    <a:gd name="connsiteX0" fmla="*/ 0 w 2294838"/>
                    <a:gd name="connsiteY0" fmla="*/ 1570879 h 3176244"/>
                    <a:gd name="connsiteX1" fmla="*/ 101631 w 2294838"/>
                    <a:gd name="connsiteY1" fmla="*/ 32082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  <a:gd name="connsiteX0" fmla="*/ 0 w 2294838"/>
                    <a:gd name="connsiteY0" fmla="*/ 1570879 h 3176244"/>
                    <a:gd name="connsiteX1" fmla="*/ 4666 w 2294838"/>
                    <a:gd name="connsiteY1" fmla="*/ 2327 h 3176244"/>
                    <a:gd name="connsiteX2" fmla="*/ 335893 w 2294838"/>
                    <a:gd name="connsiteY2" fmla="*/ 0 h 3176244"/>
                    <a:gd name="connsiteX3" fmla="*/ 2294838 w 2294838"/>
                    <a:gd name="connsiteY3" fmla="*/ 3163638 h 3176244"/>
                    <a:gd name="connsiteX4" fmla="*/ 830558 w 2294838"/>
                    <a:gd name="connsiteY4" fmla="*/ 3176244 h 3176244"/>
                    <a:gd name="connsiteX5" fmla="*/ 0 w 2294838"/>
                    <a:gd name="connsiteY5" fmla="*/ 1570879 h 317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94838" h="3176244">
                      <a:moveTo>
                        <a:pt x="0" y="1570879"/>
                      </a:moveTo>
                      <a:cubicBezTo>
                        <a:pt x="1555" y="1048028"/>
                        <a:pt x="3111" y="525178"/>
                        <a:pt x="4666" y="2327"/>
                      </a:cubicBezTo>
                      <a:lnTo>
                        <a:pt x="335893" y="0"/>
                      </a:lnTo>
                      <a:lnTo>
                        <a:pt x="2294838" y="3163638"/>
                      </a:lnTo>
                      <a:lnTo>
                        <a:pt x="830558" y="3176244"/>
                      </a:lnTo>
                      <a:lnTo>
                        <a:pt x="0" y="157087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1E5E70"/>
                    </a:gs>
                  </a:gsLst>
                  <a:lin ang="0" scaled="1"/>
                  <a:tileRect/>
                </a:gra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3" name="Right Triangle 10"/>
                <p:cNvSpPr/>
                <p:nvPr/>
              </p:nvSpPr>
              <p:spPr>
                <a:xfrm>
                  <a:off x="1487964" y="2095928"/>
                  <a:ext cx="394550" cy="863029"/>
                </a:xfrm>
                <a:prstGeom prst="rtTriangl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4" name="Right Triangle 12"/>
                <p:cNvSpPr/>
                <p:nvPr/>
              </p:nvSpPr>
              <p:spPr>
                <a:xfrm flipH="1">
                  <a:off x="5398967" y="1378266"/>
                  <a:ext cx="1173295" cy="2744350"/>
                </a:xfrm>
                <a:prstGeom prst="rt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5" name="Rectangle 13"/>
                <p:cNvSpPr/>
                <p:nvPr/>
              </p:nvSpPr>
              <p:spPr>
                <a:xfrm>
                  <a:off x="1467233" y="2958958"/>
                  <a:ext cx="764440" cy="77672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110967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110967 w 863077"/>
                    <a:gd name="connsiteY4" fmla="*/ 0 h 764397"/>
                    <a:gd name="connsiteX0" fmla="*/ 12330 w 764440"/>
                    <a:gd name="connsiteY0" fmla="*/ 0 h 776726"/>
                    <a:gd name="connsiteX1" fmla="*/ 443869 w 764440"/>
                    <a:gd name="connsiteY1" fmla="*/ 0 h 776726"/>
                    <a:gd name="connsiteX2" fmla="*/ 764440 w 764440"/>
                    <a:gd name="connsiteY2" fmla="*/ 764397 h 776726"/>
                    <a:gd name="connsiteX3" fmla="*/ 0 w 764440"/>
                    <a:gd name="connsiteY3" fmla="*/ 776726 h 776726"/>
                    <a:gd name="connsiteX4" fmla="*/ 12330 w 764440"/>
                    <a:gd name="connsiteY4" fmla="*/ 0 h 77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4440" h="776726">
                      <a:moveTo>
                        <a:pt x="12330" y="0"/>
                      </a:moveTo>
                      <a:lnTo>
                        <a:pt x="443869" y="0"/>
                      </a:lnTo>
                      <a:lnTo>
                        <a:pt x="764440" y="764397"/>
                      </a:lnTo>
                      <a:lnTo>
                        <a:pt x="0" y="776726"/>
                      </a:lnTo>
                      <a:lnTo>
                        <a:pt x="12330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  <p:sp>
              <p:nvSpPr>
                <p:cNvPr id="86" name="Rectangle 13"/>
                <p:cNvSpPr/>
                <p:nvPr/>
              </p:nvSpPr>
              <p:spPr>
                <a:xfrm>
                  <a:off x="1454929" y="3740136"/>
                  <a:ext cx="998704" cy="406856"/>
                </a:xfrm>
                <a:custGeom>
                  <a:avLst/>
                  <a:gdLst>
                    <a:gd name="connsiteX0" fmla="*/ 0 w 1060352"/>
                    <a:gd name="connsiteY0" fmla="*/ 0 h 764397"/>
                    <a:gd name="connsiteX1" fmla="*/ 1060352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1060352"/>
                    <a:gd name="connsiteY0" fmla="*/ 0 h 764397"/>
                    <a:gd name="connsiteX1" fmla="*/ 542506 w 1060352"/>
                    <a:gd name="connsiteY1" fmla="*/ 0 h 764397"/>
                    <a:gd name="connsiteX2" fmla="*/ 1060352 w 1060352"/>
                    <a:gd name="connsiteY2" fmla="*/ 764397 h 764397"/>
                    <a:gd name="connsiteX3" fmla="*/ 0 w 1060352"/>
                    <a:gd name="connsiteY3" fmla="*/ 764397 h 764397"/>
                    <a:gd name="connsiteX4" fmla="*/ 0 w 1060352"/>
                    <a:gd name="connsiteY4" fmla="*/ 0 h 764397"/>
                    <a:gd name="connsiteX0" fmla="*/ 0 w 863077"/>
                    <a:gd name="connsiteY0" fmla="*/ 0 h 764397"/>
                    <a:gd name="connsiteX1" fmla="*/ 542506 w 863077"/>
                    <a:gd name="connsiteY1" fmla="*/ 0 h 764397"/>
                    <a:gd name="connsiteX2" fmla="*/ 863077 w 863077"/>
                    <a:gd name="connsiteY2" fmla="*/ 764397 h 764397"/>
                    <a:gd name="connsiteX3" fmla="*/ 0 w 863077"/>
                    <a:gd name="connsiteY3" fmla="*/ 764397 h 764397"/>
                    <a:gd name="connsiteX4" fmla="*/ 0 w 863077"/>
                    <a:gd name="connsiteY4" fmla="*/ 0 h 764397"/>
                    <a:gd name="connsiteX0" fmla="*/ 0 w 887736"/>
                    <a:gd name="connsiteY0" fmla="*/ 283567 h 764397"/>
                    <a:gd name="connsiteX1" fmla="*/ 567165 w 887736"/>
                    <a:gd name="connsiteY1" fmla="*/ 0 h 764397"/>
                    <a:gd name="connsiteX2" fmla="*/ 887736 w 887736"/>
                    <a:gd name="connsiteY2" fmla="*/ 764397 h 764397"/>
                    <a:gd name="connsiteX3" fmla="*/ 24659 w 887736"/>
                    <a:gd name="connsiteY3" fmla="*/ 764397 h 764397"/>
                    <a:gd name="connsiteX4" fmla="*/ 0 w 887736"/>
                    <a:gd name="connsiteY4" fmla="*/ 283567 h 764397"/>
                    <a:gd name="connsiteX0" fmla="*/ 0 w 887736"/>
                    <a:gd name="connsiteY0" fmla="*/ 36987 h 517817"/>
                    <a:gd name="connsiteX1" fmla="*/ 604154 w 887736"/>
                    <a:gd name="connsiteY1" fmla="*/ 0 h 517817"/>
                    <a:gd name="connsiteX2" fmla="*/ 887736 w 887736"/>
                    <a:gd name="connsiteY2" fmla="*/ 517817 h 517817"/>
                    <a:gd name="connsiteX3" fmla="*/ 24659 w 887736"/>
                    <a:gd name="connsiteY3" fmla="*/ 517817 h 517817"/>
                    <a:gd name="connsiteX4" fmla="*/ 0 w 887736"/>
                    <a:gd name="connsiteY4" fmla="*/ 36987 h 517817"/>
                    <a:gd name="connsiteX0" fmla="*/ 0 w 887736"/>
                    <a:gd name="connsiteY0" fmla="*/ 0 h 480830"/>
                    <a:gd name="connsiteX1" fmla="*/ 616484 w 887736"/>
                    <a:gd name="connsiteY1" fmla="*/ 0 h 480830"/>
                    <a:gd name="connsiteX2" fmla="*/ 887736 w 887736"/>
                    <a:gd name="connsiteY2" fmla="*/ 480830 h 480830"/>
                    <a:gd name="connsiteX3" fmla="*/ 24659 w 887736"/>
                    <a:gd name="connsiteY3" fmla="*/ 480830 h 480830"/>
                    <a:gd name="connsiteX4" fmla="*/ 0 w 887736"/>
                    <a:gd name="connsiteY4" fmla="*/ 0 h 480830"/>
                    <a:gd name="connsiteX0" fmla="*/ 0 w 887736"/>
                    <a:gd name="connsiteY0" fmla="*/ 12329 h 493159"/>
                    <a:gd name="connsiteX1" fmla="*/ 764440 w 887736"/>
                    <a:gd name="connsiteY1" fmla="*/ 0 h 493159"/>
                    <a:gd name="connsiteX2" fmla="*/ 887736 w 887736"/>
                    <a:gd name="connsiteY2" fmla="*/ 493159 h 493159"/>
                    <a:gd name="connsiteX3" fmla="*/ 24659 w 887736"/>
                    <a:gd name="connsiteY3" fmla="*/ 493159 h 493159"/>
                    <a:gd name="connsiteX4" fmla="*/ 0 w 887736"/>
                    <a:gd name="connsiteY4" fmla="*/ 12329 h 493159"/>
                    <a:gd name="connsiteX0" fmla="*/ 0 w 949385"/>
                    <a:gd name="connsiteY0" fmla="*/ 12329 h 493159"/>
                    <a:gd name="connsiteX1" fmla="*/ 764440 w 949385"/>
                    <a:gd name="connsiteY1" fmla="*/ 0 h 493159"/>
                    <a:gd name="connsiteX2" fmla="*/ 949385 w 949385"/>
                    <a:gd name="connsiteY2" fmla="*/ 419185 h 493159"/>
                    <a:gd name="connsiteX3" fmla="*/ 24659 w 949385"/>
                    <a:gd name="connsiteY3" fmla="*/ 493159 h 493159"/>
                    <a:gd name="connsiteX4" fmla="*/ 0 w 949385"/>
                    <a:gd name="connsiteY4" fmla="*/ 12329 h 493159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19185 h 419185"/>
                    <a:gd name="connsiteX4" fmla="*/ 24660 w 974045"/>
                    <a:gd name="connsiteY4" fmla="*/ 12329 h 419185"/>
                    <a:gd name="connsiteX0" fmla="*/ 0 w 949385"/>
                    <a:gd name="connsiteY0" fmla="*/ 12329 h 419185"/>
                    <a:gd name="connsiteX1" fmla="*/ 764440 w 949385"/>
                    <a:gd name="connsiteY1" fmla="*/ 0 h 419185"/>
                    <a:gd name="connsiteX2" fmla="*/ 949385 w 949385"/>
                    <a:gd name="connsiteY2" fmla="*/ 419185 h 419185"/>
                    <a:gd name="connsiteX3" fmla="*/ 24659 w 949385"/>
                    <a:gd name="connsiteY3" fmla="*/ 419185 h 419185"/>
                    <a:gd name="connsiteX4" fmla="*/ 0 w 949385"/>
                    <a:gd name="connsiteY4" fmla="*/ 12329 h 419185"/>
                    <a:gd name="connsiteX0" fmla="*/ 24660 w 974045"/>
                    <a:gd name="connsiteY0" fmla="*/ 12329 h 419185"/>
                    <a:gd name="connsiteX1" fmla="*/ 789100 w 974045"/>
                    <a:gd name="connsiteY1" fmla="*/ 0 h 419185"/>
                    <a:gd name="connsiteX2" fmla="*/ 974045 w 974045"/>
                    <a:gd name="connsiteY2" fmla="*/ 419185 h 419185"/>
                    <a:gd name="connsiteX3" fmla="*/ 0 w 974045"/>
                    <a:gd name="connsiteY3" fmla="*/ 406856 h 419185"/>
                    <a:gd name="connsiteX4" fmla="*/ 24660 w 974045"/>
                    <a:gd name="connsiteY4" fmla="*/ 12329 h 419185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  <a:gd name="connsiteX0" fmla="*/ 0 w 974044"/>
                    <a:gd name="connsiteY0" fmla="*/ 12329 h 406856"/>
                    <a:gd name="connsiteX1" fmla="*/ 764440 w 974044"/>
                    <a:gd name="connsiteY1" fmla="*/ 0 h 406856"/>
                    <a:gd name="connsiteX2" fmla="*/ 974044 w 974044"/>
                    <a:gd name="connsiteY2" fmla="*/ 394527 h 406856"/>
                    <a:gd name="connsiteX3" fmla="*/ 24659 w 974044"/>
                    <a:gd name="connsiteY3" fmla="*/ 406856 h 406856"/>
                    <a:gd name="connsiteX4" fmla="*/ 0 w 974044"/>
                    <a:gd name="connsiteY4" fmla="*/ 12329 h 406856"/>
                    <a:gd name="connsiteX0" fmla="*/ 24660 w 998704"/>
                    <a:gd name="connsiteY0" fmla="*/ 12329 h 406856"/>
                    <a:gd name="connsiteX1" fmla="*/ 789100 w 998704"/>
                    <a:gd name="connsiteY1" fmla="*/ 0 h 406856"/>
                    <a:gd name="connsiteX2" fmla="*/ 998704 w 998704"/>
                    <a:gd name="connsiteY2" fmla="*/ 394527 h 406856"/>
                    <a:gd name="connsiteX3" fmla="*/ 0 w 998704"/>
                    <a:gd name="connsiteY3" fmla="*/ 406856 h 406856"/>
                    <a:gd name="connsiteX4" fmla="*/ 24660 w 998704"/>
                    <a:gd name="connsiteY4" fmla="*/ 12329 h 406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8704" h="406856">
                      <a:moveTo>
                        <a:pt x="24660" y="12329"/>
                      </a:moveTo>
                      <a:lnTo>
                        <a:pt x="789100" y="0"/>
                      </a:lnTo>
                      <a:lnTo>
                        <a:pt x="998704" y="394527"/>
                      </a:lnTo>
                      <a:lnTo>
                        <a:pt x="0" y="406856"/>
                      </a:lnTo>
                      <a:lnTo>
                        <a:pt x="24660" y="12329"/>
                      </a:lnTo>
                      <a:close/>
                    </a:path>
                  </a:pathLst>
                </a:custGeom>
                <a:solidFill>
                  <a:srgbClr val="FF8819"/>
                </a:solidFill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BR"/>
                </a:p>
              </p:txBody>
            </p:sp>
          </p:grpSp>
          <p:cxnSp>
            <p:nvCxnSpPr>
              <p:cNvPr id="62" name="Straight Connector 19"/>
              <p:cNvCxnSpPr/>
              <p:nvPr/>
            </p:nvCxnSpPr>
            <p:spPr>
              <a:xfrm>
                <a:off x="1122001" y="1060293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20"/>
              <p:cNvCxnSpPr/>
              <p:nvPr/>
            </p:nvCxnSpPr>
            <p:spPr>
              <a:xfrm>
                <a:off x="1138771" y="2063394"/>
                <a:ext cx="60292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21"/>
              <p:cNvCxnSpPr/>
              <p:nvPr/>
            </p:nvCxnSpPr>
            <p:spPr>
              <a:xfrm>
                <a:off x="1416190" y="2943205"/>
                <a:ext cx="5719244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22"/>
              <p:cNvCxnSpPr/>
              <p:nvPr/>
            </p:nvCxnSpPr>
            <p:spPr>
              <a:xfrm>
                <a:off x="1454929" y="3756919"/>
                <a:ext cx="5680505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23"/>
              <p:cNvSpPr txBox="1"/>
              <p:nvPr/>
            </p:nvSpPr>
            <p:spPr>
              <a:xfrm rot="16200000">
                <a:off x="1293497" y="2307235"/>
                <a:ext cx="823915" cy="507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>
                    <a:solidFill>
                      <a:schemeClr val="bg1"/>
                    </a:solidFill>
                  </a:rPr>
                  <a:t>Treinar para vencer</a:t>
                </a:r>
              </a:p>
            </p:txBody>
          </p:sp>
          <p:sp>
            <p:nvSpPr>
              <p:cNvPr id="67" name="TextBox 24"/>
              <p:cNvSpPr txBox="1"/>
              <p:nvPr/>
            </p:nvSpPr>
            <p:spPr>
              <a:xfrm rot="16200000">
                <a:off x="1401960" y="2968950"/>
                <a:ext cx="823915" cy="711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200" dirty="0" smtClean="0">
                    <a:solidFill>
                      <a:schemeClr val="bg1"/>
                    </a:solidFill>
                  </a:rPr>
                  <a:t>Treinar para competir</a:t>
                </a:r>
              </a:p>
            </p:txBody>
          </p:sp>
          <p:sp>
            <p:nvSpPr>
              <p:cNvPr id="69" name="TextBox 26"/>
              <p:cNvSpPr txBox="1"/>
              <p:nvPr/>
            </p:nvSpPr>
            <p:spPr>
              <a:xfrm rot="10800000">
                <a:off x="2194454" y="4235850"/>
                <a:ext cx="2699269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Aprender a praticar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27"/>
              <p:cNvSpPr txBox="1"/>
              <p:nvPr/>
            </p:nvSpPr>
            <p:spPr>
              <a:xfrm rot="10800000">
                <a:off x="2592540" y="4881410"/>
                <a:ext cx="2330283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Fundamentos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TextBox 28"/>
              <p:cNvSpPr txBox="1"/>
              <p:nvPr/>
            </p:nvSpPr>
            <p:spPr>
              <a:xfrm rot="10800000">
                <a:off x="2119310" y="5547176"/>
                <a:ext cx="3662662" cy="3327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Início da vivência esportiva</a:t>
                </a:r>
              </a:p>
            </p:txBody>
          </p:sp>
          <p:sp>
            <p:nvSpPr>
              <p:cNvPr id="72" name="TextBox 30"/>
              <p:cNvSpPr txBox="1"/>
              <p:nvPr/>
            </p:nvSpPr>
            <p:spPr>
              <a:xfrm rot="16200000">
                <a:off x="5200482" y="4877679"/>
                <a:ext cx="1904150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>
                    <a:solidFill>
                      <a:schemeClr val="bg1"/>
                    </a:solidFill>
                  </a:rPr>
                  <a:t>Primeiro Contato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TextBox 31"/>
              <p:cNvSpPr txBox="1"/>
              <p:nvPr/>
            </p:nvSpPr>
            <p:spPr>
              <a:xfrm rot="16200000">
                <a:off x="5863028" y="4786777"/>
                <a:ext cx="1602768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Sensibilização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TextBox 17"/>
              <p:cNvSpPr txBox="1"/>
              <p:nvPr/>
            </p:nvSpPr>
            <p:spPr>
              <a:xfrm rot="14747330">
                <a:off x="1501224" y="2224839"/>
                <a:ext cx="2848157" cy="406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>
                    <a:solidFill>
                      <a:schemeClr val="bg1"/>
                    </a:solidFill>
                  </a:rPr>
                  <a:t>Competição  durante a vida</a:t>
                </a:r>
                <a:endParaRPr lang="pt-B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16"/>
              <p:cNvSpPr txBox="1"/>
              <p:nvPr/>
            </p:nvSpPr>
            <p:spPr>
              <a:xfrm rot="16200000">
                <a:off x="3077867" y="901985"/>
                <a:ext cx="1835557" cy="711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BR" dirty="0" smtClean="0"/>
                  <a:t>Esporte para toda a vida</a:t>
                </a:r>
                <a:endParaRPr lang="pt-BR" dirty="0"/>
              </a:p>
            </p:txBody>
          </p:sp>
        </p:grpSp>
        <p:sp>
          <p:nvSpPr>
            <p:cNvPr id="49" name="Rounded Rectangle 36"/>
            <p:cNvSpPr/>
            <p:nvPr/>
          </p:nvSpPr>
          <p:spPr>
            <a:xfrm>
              <a:off x="1106221" y="4405901"/>
              <a:ext cx="348708" cy="189421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ounded Rectangle 37"/>
            <p:cNvSpPr/>
            <p:nvPr/>
          </p:nvSpPr>
          <p:spPr>
            <a:xfrm>
              <a:off x="1093320" y="2354837"/>
              <a:ext cx="348708" cy="2037623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1"/>
                </a:solidFill>
              </a:endParaRPr>
            </a:p>
          </p:txBody>
        </p:sp>
        <p:sp>
          <p:nvSpPr>
            <p:cNvPr id="51" name="TextBox 40"/>
            <p:cNvSpPr txBox="1"/>
            <p:nvPr/>
          </p:nvSpPr>
          <p:spPr>
            <a:xfrm rot="16200000">
              <a:off x="504075" y="2918769"/>
              <a:ext cx="1565870" cy="406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dirty="0" smtClean="0">
                  <a:solidFill>
                    <a:schemeClr val="bg1"/>
                  </a:solidFill>
                </a:rPr>
                <a:t>Excelência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41"/>
            <p:cNvSpPr txBox="1"/>
            <p:nvPr/>
          </p:nvSpPr>
          <p:spPr>
            <a:xfrm rot="16200000">
              <a:off x="324650" y="5160054"/>
              <a:ext cx="1907654" cy="37246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dirty="0" smtClean="0">
                  <a:solidFill>
                    <a:schemeClr val="bg1"/>
                  </a:solidFill>
                </a:rPr>
                <a:t>Formação Esportiva</a:t>
              </a:r>
              <a:endParaRPr lang="pt-BR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Texto Explicativo 1 52"/>
          <p:cNvSpPr/>
          <p:nvPr/>
        </p:nvSpPr>
        <p:spPr>
          <a:xfrm>
            <a:off x="58891" y="132486"/>
            <a:ext cx="2131863" cy="793021"/>
          </a:xfrm>
          <a:prstGeom prst="borderCallout1">
            <a:avLst>
              <a:gd name="adj1" fmla="val 105647"/>
              <a:gd name="adj2" fmla="val 45127"/>
              <a:gd name="adj3" fmla="val 139238"/>
              <a:gd name="adj4" fmla="val 5055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/>
              <a:t>Escolas, Clubes</a:t>
            </a:r>
            <a:r>
              <a:rPr lang="pt-BR" sz="1600" dirty="0"/>
              <a:t>, ONGs, Associações, Sistema S</a:t>
            </a:r>
          </a:p>
        </p:txBody>
      </p:sp>
      <p:sp>
        <p:nvSpPr>
          <p:cNvPr id="54" name="Texto Explicativo 1 53"/>
          <p:cNvSpPr/>
          <p:nvPr/>
        </p:nvSpPr>
        <p:spPr>
          <a:xfrm>
            <a:off x="6408295" y="4178999"/>
            <a:ext cx="2131863" cy="793021"/>
          </a:xfrm>
          <a:prstGeom prst="borderCallout1">
            <a:avLst>
              <a:gd name="adj1" fmla="val -13001"/>
              <a:gd name="adj2" fmla="val 49478"/>
              <a:gd name="adj3" fmla="val -42912"/>
              <a:gd name="adj4" fmla="val 1574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Clubes, </a:t>
            </a:r>
            <a:r>
              <a:rPr lang="pt-BR" sz="1600" dirty="0" smtClean="0"/>
              <a:t>Ligas, </a:t>
            </a:r>
            <a:r>
              <a:rPr lang="pt-BR" sz="1600" dirty="0"/>
              <a:t>Associações, Sistema </a:t>
            </a:r>
            <a:r>
              <a:rPr lang="pt-BR" sz="1600" dirty="0" smtClean="0"/>
              <a:t>S, empresas</a:t>
            </a:r>
            <a:endParaRPr lang="pt-BR" sz="1600" dirty="0"/>
          </a:p>
        </p:txBody>
      </p:sp>
      <p:sp>
        <p:nvSpPr>
          <p:cNvPr id="55" name="Texto Explicativo 1 54"/>
          <p:cNvSpPr/>
          <p:nvPr/>
        </p:nvSpPr>
        <p:spPr>
          <a:xfrm>
            <a:off x="6602232" y="2057335"/>
            <a:ext cx="2131863" cy="793021"/>
          </a:xfrm>
          <a:prstGeom prst="borderCallout1">
            <a:avLst>
              <a:gd name="adj1" fmla="val 48830"/>
              <a:gd name="adj2" fmla="val -3981"/>
              <a:gd name="adj3" fmla="val 28945"/>
              <a:gd name="adj4" fmla="val -26522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/>
              <a:t>Clubes, </a:t>
            </a:r>
            <a:r>
              <a:rPr lang="pt-BR" sz="1600" dirty="0" smtClean="0"/>
              <a:t>Ligas, </a:t>
            </a:r>
            <a:r>
              <a:rPr lang="pt-BR" sz="1600" dirty="0"/>
              <a:t>Associações, Sistema S</a:t>
            </a:r>
          </a:p>
        </p:txBody>
      </p:sp>
      <p:sp>
        <p:nvSpPr>
          <p:cNvPr id="56" name="Texto Explicativo 1 55"/>
          <p:cNvSpPr/>
          <p:nvPr/>
        </p:nvSpPr>
        <p:spPr>
          <a:xfrm>
            <a:off x="6368539" y="269164"/>
            <a:ext cx="1552956" cy="793021"/>
          </a:xfrm>
          <a:prstGeom prst="borderCallout1">
            <a:avLst>
              <a:gd name="adj1" fmla="val 105647"/>
              <a:gd name="adj2" fmla="val 45127"/>
              <a:gd name="adj3" fmla="val 155949"/>
              <a:gd name="adj4" fmla="val -8848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/>
              <a:t>Confederações, COB/CPB</a:t>
            </a:r>
            <a:endParaRPr lang="pt-BR" sz="1600" dirty="0"/>
          </a:p>
        </p:txBody>
      </p:sp>
      <p:sp>
        <p:nvSpPr>
          <p:cNvPr id="57" name="Texto Explicativo 1 56"/>
          <p:cNvSpPr/>
          <p:nvPr/>
        </p:nvSpPr>
        <p:spPr>
          <a:xfrm>
            <a:off x="4582376" y="129547"/>
            <a:ext cx="1595652" cy="793021"/>
          </a:xfrm>
          <a:prstGeom prst="borderCallout1">
            <a:avLst>
              <a:gd name="adj1" fmla="val 105647"/>
              <a:gd name="adj2" fmla="val 45127"/>
              <a:gd name="adj3" fmla="val 179344"/>
              <a:gd name="adj4" fmla="val -2706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/>
              <a:t>Clubes, ONGs, Federações, Sistema S, Ligas</a:t>
            </a:r>
            <a:endParaRPr lang="pt-BR" sz="1600" dirty="0"/>
          </a:p>
        </p:txBody>
      </p:sp>
      <p:sp>
        <p:nvSpPr>
          <p:cNvPr id="58" name="Texto Explicativo 1 57"/>
          <p:cNvSpPr/>
          <p:nvPr/>
        </p:nvSpPr>
        <p:spPr>
          <a:xfrm>
            <a:off x="2901991" y="135770"/>
            <a:ext cx="1391713" cy="793021"/>
          </a:xfrm>
          <a:prstGeom prst="borderCallout1">
            <a:avLst>
              <a:gd name="adj1" fmla="val 105647"/>
              <a:gd name="adj2" fmla="val 45127"/>
              <a:gd name="adj3" fmla="val 176002"/>
              <a:gd name="adj4" fmla="val 3439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/>
              <a:t>Escolas, Clubes, ONGs, Sistema S</a:t>
            </a:r>
            <a:endParaRPr lang="pt-BR" sz="1600" dirty="0"/>
          </a:p>
        </p:txBody>
      </p:sp>
      <p:sp>
        <p:nvSpPr>
          <p:cNvPr id="59" name="Texto Explicativo 1 58"/>
          <p:cNvSpPr/>
          <p:nvPr/>
        </p:nvSpPr>
        <p:spPr>
          <a:xfrm>
            <a:off x="3611349" y="4326241"/>
            <a:ext cx="1391713" cy="793021"/>
          </a:xfrm>
          <a:prstGeom prst="borderCallout1">
            <a:avLst>
              <a:gd name="adj1" fmla="val 108990"/>
              <a:gd name="adj2" fmla="val 50840"/>
              <a:gd name="adj3" fmla="val 152607"/>
              <a:gd name="adj4" fmla="val 3534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 smtClean="0"/>
              <a:t>Clubes, ONGs, Sistema S, empresas</a:t>
            </a:r>
            <a:endParaRPr lang="pt-BR" sz="1600" dirty="0"/>
          </a:p>
        </p:txBody>
      </p:sp>
      <p:sp>
        <p:nvSpPr>
          <p:cNvPr id="43" name="TextBox 25"/>
          <p:cNvSpPr txBox="1"/>
          <p:nvPr/>
        </p:nvSpPr>
        <p:spPr>
          <a:xfrm rot="16200000">
            <a:off x="2698247" y="1709708"/>
            <a:ext cx="1101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 smtClean="0">
                <a:solidFill>
                  <a:srgbClr val="FFFFFF"/>
                </a:solidFill>
              </a:rPr>
              <a:t>Iniciação ao treinamento</a:t>
            </a:r>
          </a:p>
        </p:txBody>
      </p:sp>
    </p:spTree>
    <p:extLst>
      <p:ext uri="{BB962C8B-B14F-4D97-AF65-F5344CB8AC3E}">
        <p14:creationId xmlns="" xmlns:p14="http://schemas.microsoft.com/office/powerpoint/2010/main" val="393086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Próximos Passos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 l="10468" t="21679" r="11017" b="9961"/>
          <a:stretch>
            <a:fillRect/>
          </a:stretch>
        </p:blipFill>
        <p:spPr bwMode="auto">
          <a:xfrm>
            <a:off x="0" y="1357298"/>
            <a:ext cx="900118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Próximos Passos</a:t>
            </a:r>
            <a:endParaRPr lang="pt-BR" b="1" dirty="0">
              <a:solidFill>
                <a:srgbClr val="0070C0"/>
              </a:solidFill>
            </a:endParaRPr>
          </a:p>
        </p:txBody>
      </p:sp>
      <p:pic>
        <p:nvPicPr>
          <p:cNvPr id="22530" name="Picture 2" descr="http://noticias.universia.com.br/br/images/docentes/g/gu/gui/guia-pratico-apresentar-bom-seminario-notici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345419" cy="4786346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4572000" y="214311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dirty="0" smtClean="0">
                <a:solidFill>
                  <a:srgbClr val="FF0000"/>
                </a:solidFill>
              </a:rPr>
              <a:t>SEMINÁRIO</a:t>
            </a:r>
            <a:endParaRPr lang="pt-BR" sz="3200" dirty="0">
              <a:solidFill>
                <a:srgbClr val="FF0000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286248" y="2857496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1. Sistemas Nacionais</a:t>
            </a: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2. Modelos Internacionais</a:t>
            </a: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3. Conceitos</a:t>
            </a:r>
          </a:p>
          <a:p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4. Financiamento.</a:t>
            </a:r>
            <a:endParaRPr lang="pt-BR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Grupo de Trabalho</a:t>
            </a:r>
            <a:endParaRPr lang="pt-BR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8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3286148"/>
                <a:gridCol w="4400552"/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17</a:t>
                      </a:r>
                      <a:endParaRPr lang="pt-BR" sz="2000" b="0" kern="1200" dirty="0">
                        <a:solidFill>
                          <a:schemeClr val="dk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Leila Gomes de Barros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Secretária de Esporte e Lazer do </a:t>
                      </a: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Calibri"/>
                        </a:rPr>
                        <a:t>GDF</a:t>
                      </a:r>
                      <a:endParaRPr lang="pt-BR" sz="2000" b="0" kern="1200" dirty="0">
                        <a:solidFill>
                          <a:schemeClr val="dk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Márcio Batalha Jardim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Fórum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Nacional de Gestores Estaduais de Esporte e Lazer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 Edson Garcia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Federação Nacional dos Clubes Esportivos – FENACLUBES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Calibri"/>
                          <a:cs typeface="Calibri"/>
                        </a:rPr>
                        <a:t>Paulo Wanderley Teixeira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Presidente Confederação Brasileira de Judô – CBJ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Coronel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Carlos E. I. </a:t>
                      </a: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dos Santos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Comissão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Desportiva Militar Brasileira - CDMB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Maria Luiza Souza Dias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Serviço 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Social do Comércio - SESC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Calibri"/>
                          <a:cs typeface="Calibri"/>
                        </a:rPr>
                        <a:t>Fernando Mezzadri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Universidade Federal do Paraná - UFPR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Times New Roman"/>
                          <a:cs typeface="Calibri"/>
                        </a:rPr>
                        <a:t>Jair Alfredo Pereira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Presidente da </a:t>
                      </a:r>
                      <a:r>
                        <a:rPr lang="pt-BR" sz="2000" dirty="0" smtClean="0">
                          <a:latin typeface="Calibri"/>
                          <a:ea typeface="Times New Roman"/>
                          <a:cs typeface="Calibri"/>
                        </a:rPr>
                        <a:t>CBC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Próximos Passos 	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r>
              <a:rPr lang="pt-BR" dirty="0" smtClean="0"/>
              <a:t>Construir Consensos</a:t>
            </a:r>
            <a:endParaRPr lang="pt-BR" dirty="0"/>
          </a:p>
        </p:txBody>
      </p:sp>
      <p:pic>
        <p:nvPicPr>
          <p:cNvPr id="74754" name="Picture 2" descr="http://unicenter.pt/sites/all/files/imagens/newsletters/consenso-negociacao-lideran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2381250" cy="238125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</p:pic>
      <p:sp>
        <p:nvSpPr>
          <p:cNvPr id="74756" name="AutoShape 4" descr="Resultado de imagem para projeto de le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4758" name="AutoShape 6" descr="Resultado de imagem para projeto de le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143248"/>
            <a:ext cx="2914647" cy="2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Grupo de Trabalho</a:t>
            </a:r>
            <a:endParaRPr lang="pt-BR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57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3071834"/>
                <a:gridCol w="4471990"/>
              </a:tblGrid>
              <a:tr h="49051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25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Eduardo Bandeira de Mello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b="0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Presidente do Flamengo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Márcio </a:t>
                      </a:r>
                      <a:r>
                        <a:rPr lang="pt-BR" sz="2000" dirty="0" err="1">
                          <a:latin typeface="Calibri"/>
                          <a:ea typeface="Times New Roman"/>
                          <a:cs typeface="Calibri"/>
                        </a:rPr>
                        <a:t>Tannús</a:t>
                      </a: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 de Almeida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Times New Roman"/>
                          <a:cs typeface="Calibri"/>
                        </a:rPr>
                        <a:t>Superintendente da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FAAP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Calibri"/>
                          <a:cs typeface="Calibri"/>
                        </a:rPr>
                        <a:t>Luciano Cabral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Presidente da CBDU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latin typeface="Calibri"/>
                          <a:ea typeface="Calibri"/>
                          <a:cs typeface="Calibri"/>
                        </a:rPr>
                        <a:t>Antônio Hora Filho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Presidente da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CBDE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Paulo Rogério </a:t>
                      </a:r>
                      <a:r>
                        <a:rPr lang="pt-BR" sz="2000" dirty="0" err="1">
                          <a:latin typeface="Calibri"/>
                          <a:ea typeface="Calibri"/>
                          <a:cs typeface="Calibri"/>
                        </a:rPr>
                        <a:t>Sabioni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Vice-Presidente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da– </a:t>
                      </a: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ONED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9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Humberto </a:t>
                      </a:r>
                      <a:r>
                        <a:rPr lang="pt-BR" sz="2000" dirty="0" err="1">
                          <a:latin typeface="Calibri"/>
                          <a:ea typeface="Calibri"/>
                          <a:cs typeface="Calibri"/>
                        </a:rPr>
                        <a:t>Panzetti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Presidente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da ABSMEL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1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Marco Antônio Martins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Associação </a:t>
                      </a: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Nacional dos Árbitros de Futebol – ANAF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11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Ricardo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de </a:t>
                      </a: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S. </a:t>
                      </a:r>
                      <a:r>
                        <a:rPr lang="pt-BR" sz="2000" dirty="0" err="1">
                          <a:latin typeface="Calibri"/>
                          <a:ea typeface="Calibri"/>
                          <a:cs typeface="Calibri"/>
                        </a:rPr>
                        <a:t>Petersen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latin typeface="Calibri"/>
                          <a:ea typeface="Calibri"/>
                          <a:cs typeface="Calibri"/>
                        </a:rPr>
                        <a:t>Universidade </a:t>
                      </a:r>
                      <a:r>
                        <a:rPr lang="pt-BR" sz="2000" dirty="0">
                          <a:latin typeface="Calibri"/>
                          <a:ea typeface="Calibri"/>
                          <a:cs typeface="Calibri"/>
                        </a:rPr>
                        <a:t>Federal do Rio Grande do Sul – UFRGS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0C0"/>
                </a:solidFill>
              </a:rPr>
              <a:t>Ponto de Partida</a:t>
            </a:r>
            <a:endParaRPr lang="pt-BR" b="1" dirty="0">
              <a:solidFill>
                <a:srgbClr val="0070C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Picture 2" descr="https://cconsolo.files.wordpress.com/2010/06/logoconferencianacionalesporte2010_png-p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514353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785925"/>
            <a:ext cx="828675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 </a:t>
            </a:r>
            <a:r>
              <a:rPr lang="pt-BR" sz="24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Conferência </a:t>
            </a: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Nacional 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Aprovou a Resolução de Criação do Sistema Nacional de Esporte e Lazer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II Conferência Nacional – Detalhou os 4 Eixos do Sistema: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Estrutura Agentes e Competências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Recursos Humanos e Formação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Gestão Democrática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Financiamento</a:t>
            </a:r>
          </a:p>
          <a:p>
            <a:pPr marL="76200" lvl="1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II Conferência Nacional</a:t>
            </a:r>
          </a:p>
          <a:p>
            <a:pPr marL="419100" lvl="1" indent="-34290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Plano Decenal  - Linha 1 Sistema Nacional de Esporte e lazer</a:t>
            </a:r>
          </a:p>
          <a:p>
            <a:pPr algn="just">
              <a:defRPr/>
            </a:pPr>
            <a:endParaRPr lang="pt-BR" dirty="0"/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27200" y="571484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Histórico do novo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solidFill>
                  <a:srgbClr val="0070C0"/>
                </a:solidFill>
                <a:latin typeface="+mj-lt"/>
                <a:ea typeface="+mj-ea"/>
                <a:sym typeface="Calibri" pitchFamily="34" charset="0"/>
              </a:rPr>
              <a:t>Sistema Nacional do Esporte</a:t>
            </a:r>
            <a:endParaRPr lang="hr-HR" sz="3600" b="1" dirty="0">
              <a:solidFill>
                <a:srgbClr val="0070C0"/>
              </a:solidFill>
              <a:latin typeface="+mj-lt"/>
              <a:ea typeface="+mj-ea"/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625" y="1357313"/>
            <a:ext cx="8286750" cy="5403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Princípios: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O projeto histórico de sociedade comprometido com a reversão do quadro de injustiça, exclusão e vulnerabilidade social ao qual se submete grande parcela da nossa sociedade;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O reconhecimento do esporte e do lazer como direitos sociais;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 inclusão social compreendida como a garantia do acesso aos direitos sociais de esporte e lazer a todos os segmentos, sem nenhuma forma de discriminação, seja de classe, etnia, religião gênero, nível socioeconômico, faixa etária e condição de necessidade especial de qualquer espécie;</a:t>
            </a:r>
          </a:p>
          <a:p>
            <a:pPr marL="358775" lvl="1" indent="-282575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 gestão democrática e participativa, com ênfase na transparência no gerenciamento dos recursos</a:t>
            </a:r>
            <a:r>
              <a:rPr lang="pt-BR" sz="20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. </a:t>
            </a:r>
          </a:p>
          <a:p>
            <a:pPr algn="just">
              <a:defRPr/>
            </a:pPr>
            <a:endParaRPr lang="pt-BR" dirty="0"/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285720" y="428625"/>
            <a:ext cx="8215370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 smtClean="0">
                <a:solidFill>
                  <a:srgbClr val="0070C0"/>
                </a:solidFill>
                <a:sym typeface="Calibri" pitchFamily="34" charset="0"/>
              </a:rPr>
              <a:t>Resolução de Criação do SNE - I CNE</a:t>
            </a:r>
            <a:endParaRPr lang="hr-HR" sz="2800" b="1" dirty="0">
              <a:solidFill>
                <a:srgbClr val="0070C0"/>
              </a:solidFill>
              <a:sym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 txBox="1">
            <a:spLocks/>
          </p:cNvSpPr>
          <p:nvPr/>
        </p:nvSpPr>
        <p:spPr bwMode="auto">
          <a:xfrm>
            <a:off x="1727200" y="428625"/>
            <a:ext cx="5940425" cy="5715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3600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sym typeface="Calibri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596" y="884561"/>
            <a:ext cx="8286750" cy="56877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b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Diretrizes: </a:t>
            </a:r>
            <a:endParaRPr lang="pt-BR" sz="2400" b="1" dirty="0" smtClean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pt-BR" sz="2400" b="1" dirty="0">
              <a:solidFill>
                <a:schemeClr val="tx2">
                  <a:lumMod val="75000"/>
                </a:schemeClr>
              </a:solidFill>
              <a:latin typeface="+mn-lt"/>
              <a:cs typeface="+mn-cs"/>
            </a:endParaRP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Política esportiva e de lazer descentralizada;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Gestão participativa;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Acesso universal;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Controle social da gestão pública;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Desenvolvimento da nação;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Integração étnica, racial, socioeconômica, religiosa, de gênero e de pessoas com deficiência e com necessidade especial de qualquer natureza; </a:t>
            </a:r>
          </a:p>
          <a:p>
            <a:pPr marL="358775" lvl="1" indent="-282575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pitchFamily="34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pt-BR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Desenvolvimento humano e promoção da inclusão social</a:t>
            </a:r>
          </a:p>
          <a:p>
            <a:pPr algn="just">
              <a:defRPr/>
            </a:pPr>
            <a:endParaRPr lang="pt-BR" dirty="0"/>
          </a:p>
          <a:p>
            <a:pPr algn="just">
              <a:defRPr/>
            </a:pPr>
            <a:endParaRPr lang="pt-BR" dirty="0">
              <a:solidFill>
                <a:schemeClr val="tx2">
                  <a:lumMod val="75000"/>
                </a:schemeClr>
              </a:solidFill>
              <a:latin typeface="+mj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</TotalTime>
  <Words>2266</Words>
  <Application>Microsoft Office PowerPoint</Application>
  <PresentationFormat>Apresentação na tela (4:3)</PresentationFormat>
  <Paragraphs>558</Paragraphs>
  <Slides>40</Slides>
  <Notes>18</Notes>
  <HiddenSlides>4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40</vt:i4>
      </vt:variant>
    </vt:vector>
  </HeadingPairs>
  <TitlesOfParts>
    <vt:vector size="41" baseType="lpstr">
      <vt:lpstr>Tema do Office</vt:lpstr>
      <vt:lpstr>Slide 1</vt:lpstr>
      <vt:lpstr>Grupo de Trabalho</vt:lpstr>
      <vt:lpstr>Grupo de Trabalho</vt:lpstr>
      <vt:lpstr>Grupo de Trabalho</vt:lpstr>
      <vt:lpstr>Grupo de Trabalho</vt:lpstr>
      <vt:lpstr>Ponto de Partida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Plano Decenal III CNE – Metas  da Linha 8  Financiamento do Esporte </vt:lpstr>
      <vt:lpstr>Ponto de Partida</vt:lpstr>
      <vt:lpstr>DIESPORTE: quatro variáveis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Concepção do  Sistema Nacional do Esporte</vt:lpstr>
      <vt:lpstr>Slide 29</vt:lpstr>
      <vt:lpstr>A política de Estado frente a construção do Sistema Nacional do Esporte</vt:lpstr>
      <vt:lpstr>Slide 31</vt:lpstr>
      <vt:lpstr>Os papéis dos entes federativos</vt:lpstr>
      <vt:lpstr>Slide 33</vt:lpstr>
      <vt:lpstr>Relacionamentos com outras áreas</vt:lpstr>
      <vt:lpstr>Slide 35</vt:lpstr>
      <vt:lpstr>As possibilidades de adesão das instituições privadas</vt:lpstr>
      <vt:lpstr>Slide 37</vt:lpstr>
      <vt:lpstr>Próximos Passos</vt:lpstr>
      <vt:lpstr>Próximos Passos</vt:lpstr>
      <vt:lpstr>Próximos Passos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hdesk</dc:creator>
  <cp:lastModifiedBy>Andrea Ewerton</cp:lastModifiedBy>
  <cp:revision>237</cp:revision>
  <dcterms:created xsi:type="dcterms:W3CDTF">2014-08-01T13:38:12Z</dcterms:created>
  <dcterms:modified xsi:type="dcterms:W3CDTF">2015-06-16T11:12:24Z</dcterms:modified>
</cp:coreProperties>
</file>