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Anton"/>
      <p:regular r:id="rId8"/>
    </p:embeddedFont>
    <p:embeddedFont>
      <p:font typeface="Oswald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Anto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f0257122b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gbf0257122b_0_63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f0cdb6cf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gaf0cdb6cff_0_0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>
  <p:cSld name="SECTION_HEADER_1">
    <p:bg>
      <p:bgPr>
        <a:solidFill>
          <a:srgbClr val="003B58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822" r="1145" t="0"/>
          <a:stretch/>
        </p:blipFill>
        <p:spPr>
          <a:xfrm>
            <a:off x="0" y="-20538"/>
            <a:ext cx="5143501" cy="215767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722313" y="2463738"/>
            <a:ext cx="77724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66068" l="31767" r="55299" t="16976"/>
          <a:stretch/>
        </p:blipFill>
        <p:spPr>
          <a:xfrm>
            <a:off x="0" y="-9"/>
            <a:ext cx="1092483" cy="75429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5"/>
          <p:cNvGrpSpPr/>
          <p:nvPr/>
        </p:nvGrpSpPr>
        <p:grpSpPr>
          <a:xfrm>
            <a:off x="2383750" y="613625"/>
            <a:ext cx="4376476" cy="2887575"/>
            <a:chOff x="1443800" y="676775"/>
            <a:chExt cx="4376476" cy="2887575"/>
          </a:xfrm>
        </p:grpSpPr>
        <p:pic>
          <p:nvPicPr>
            <p:cNvPr id="69" name="Google Shape;69;p15"/>
            <p:cNvPicPr preferRelativeResize="0"/>
            <p:nvPr/>
          </p:nvPicPr>
          <p:blipFill rotWithShape="1">
            <a:blip r:embed="rId4">
              <a:alphaModFix/>
            </a:blip>
            <a:srcRect b="60176" l="20262" r="19982" t="13157"/>
            <a:stretch/>
          </p:blipFill>
          <p:spPr>
            <a:xfrm>
              <a:off x="1443800" y="676775"/>
              <a:ext cx="4376476" cy="1371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5"/>
            <p:cNvPicPr preferRelativeResize="0"/>
            <p:nvPr/>
          </p:nvPicPr>
          <p:blipFill rotWithShape="1">
            <a:blip r:embed="rId4">
              <a:alphaModFix/>
            </a:blip>
            <a:srcRect b="30702" l="38499" r="38774" t="43683"/>
            <a:stretch/>
          </p:blipFill>
          <p:spPr>
            <a:xfrm>
              <a:off x="2779300" y="2246900"/>
              <a:ext cx="1664501" cy="131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5"/>
          <p:cNvSpPr txBox="1"/>
          <p:nvPr/>
        </p:nvSpPr>
        <p:spPr>
          <a:xfrm>
            <a:off x="3072000" y="38802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B58"/>
                </a:solidFill>
                <a:latin typeface="Oswald"/>
                <a:ea typeface="Oswald"/>
                <a:cs typeface="Oswald"/>
                <a:sym typeface="Oswald"/>
              </a:rPr>
              <a:t>ppgecm@contato.ufsc.br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1291225" y="108746"/>
            <a:ext cx="7306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9700" lIns="109700" spcFirstLastPara="1" rIns="109700" wrap="square" tIns="109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>
                <a:solidFill>
                  <a:srgbClr val="003B58"/>
                </a:solidFill>
                <a:latin typeface="Anton"/>
                <a:ea typeface="Anton"/>
                <a:cs typeface="Anton"/>
                <a:sym typeface="Anton"/>
              </a:rPr>
              <a:t>xxxxxxxxxxxxx</a:t>
            </a:r>
            <a:endParaRPr b="0" i="0" sz="3000" u="none" cap="none" strike="noStrike">
              <a:solidFill>
                <a:srgbClr val="003B58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cxnSp>
        <p:nvCxnSpPr>
          <p:cNvPr id="77" name="Google Shape;77;p16"/>
          <p:cNvCxnSpPr/>
          <p:nvPr/>
        </p:nvCxnSpPr>
        <p:spPr>
          <a:xfrm rot="10800000">
            <a:off x="1167550" y="75900"/>
            <a:ext cx="0" cy="510300"/>
          </a:xfrm>
          <a:prstGeom prst="straightConnector1">
            <a:avLst/>
          </a:prstGeom>
          <a:noFill/>
          <a:ln cap="flat" cmpd="sng" w="19050">
            <a:solidFill>
              <a:srgbClr val="003B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" name="Google Shape;78;p16"/>
          <p:cNvSpPr txBox="1"/>
          <p:nvPr/>
        </p:nvSpPr>
        <p:spPr>
          <a:xfrm>
            <a:off x="1079050" y="744475"/>
            <a:ext cx="721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3B58"/>
                </a:solidFill>
                <a:latin typeface="Oswald"/>
                <a:ea typeface="Oswald"/>
                <a:cs typeface="Oswald"/>
                <a:sym typeface="Oswald"/>
              </a:rPr>
              <a:t>xxxxxxxxxxxxxxxxxxxxxxxx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