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0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2442" y="-11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436-8BFF-429B-8A4B-F147747701B4}" type="datetimeFigureOut">
              <a:rPr lang="pt-BR" smtClean="0"/>
              <a:t>24/10/2012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9807-4EC4-4783-B890-6BF3D83DBD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1082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436-8BFF-429B-8A4B-F147747701B4}" type="datetimeFigureOut">
              <a:rPr lang="pt-BR" smtClean="0"/>
              <a:t>24/10/2012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9807-4EC4-4783-B890-6BF3D83DBD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9723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436-8BFF-429B-8A4B-F147747701B4}" type="datetimeFigureOut">
              <a:rPr lang="pt-BR" smtClean="0"/>
              <a:t>24/10/2012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9807-4EC4-4783-B890-6BF3D83DBD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7477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436-8BFF-429B-8A4B-F147747701B4}" type="datetimeFigureOut">
              <a:rPr lang="pt-BR" smtClean="0"/>
              <a:t>24/10/2012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9807-4EC4-4783-B890-6BF3D83DBD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5378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436-8BFF-429B-8A4B-F147747701B4}" type="datetimeFigureOut">
              <a:rPr lang="pt-BR" smtClean="0"/>
              <a:t>24/10/2012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9807-4EC4-4783-B890-6BF3D83DBD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709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436-8BFF-429B-8A4B-F147747701B4}" type="datetimeFigureOut">
              <a:rPr lang="pt-BR" smtClean="0"/>
              <a:t>24/10/2012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9807-4EC4-4783-B890-6BF3D83DBD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730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436-8BFF-429B-8A4B-F147747701B4}" type="datetimeFigureOut">
              <a:rPr lang="pt-BR" smtClean="0"/>
              <a:t>24/10/2012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9807-4EC4-4783-B890-6BF3D83DBD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8765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436-8BFF-429B-8A4B-F147747701B4}" type="datetimeFigureOut">
              <a:rPr lang="pt-BR" smtClean="0"/>
              <a:t>24/10/2012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9807-4EC4-4783-B890-6BF3D83DBD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4740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436-8BFF-429B-8A4B-F147747701B4}" type="datetimeFigureOut">
              <a:rPr lang="pt-BR" smtClean="0"/>
              <a:t>24/10/2012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9807-4EC4-4783-B890-6BF3D83DBD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7227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436-8BFF-429B-8A4B-F147747701B4}" type="datetimeFigureOut">
              <a:rPr lang="pt-BR" smtClean="0"/>
              <a:t>24/10/2012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9807-4EC4-4783-B890-6BF3D83DBD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5672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61436-8BFF-429B-8A4B-F147747701B4}" type="datetimeFigureOut">
              <a:rPr lang="pt-BR" smtClean="0"/>
              <a:t>24/10/2012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79807-4EC4-4783-B890-6BF3D83DBD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7640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61436-8BFF-429B-8A4B-F147747701B4}" type="datetimeFigureOut">
              <a:rPr lang="pt-BR" smtClean="0"/>
              <a:t>24/10/2012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79807-4EC4-4783-B890-6BF3D83DBD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5289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 descr="C:\Users\diego.souza\Desktop\Telessaude_modelo_ppt_v5 em ppt\Slid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18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556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42" name="Picture 2" descr="C:\Users\diego.souza\Desktop\Telessaude_modelo_ppt_v5 em ppt\Slide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1048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1266" name="Picture 2" descr="C:\Users\diego.souza\Desktop\Telessaude_modelo_ppt_v5 em ppt\Slide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" y="33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447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2290" name="Picture 2" descr="C:\Users\diego.souza\Desktop\Telessaude_modelo_ppt_v5 em ppt\Slide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64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14838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3314" name="Picture 2" descr="C:\Users\diego.souza\Desktop\Telessaude_modelo_ppt_v5 em ppt\Slide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86" y="604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472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4338" name="Picture 2" descr="C:\Users\diego.souza\Desktop\Telessaude_modelo_ppt_v5 em ppt\Slide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" y="3536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4424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5362" name="Picture 2" descr="C:\Users\diego.souza\Desktop\Telessaude_modelo_ppt_v5 em ppt\Slide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34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4300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6386" name="Picture 2" descr="C:\Users\diego.souza\Desktop\Telessaude_modelo_ppt_v5 em ppt\Slide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3960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7410" name="Picture 2" descr="C:\Users\diego.souza\Desktop\Telessaude_modelo_ppt_v5 em ppt\Slide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63136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8434" name="Picture 2" descr="C:\Users\diego.souza\Desktop\Telessaude_modelo_ppt_v5 em ppt\Slide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24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9458" name="Picture 2" descr="C:\Users\diego.souza\Desktop\Telessaude_modelo_ppt_v5 em ppt\Slide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5697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0" name="Picture 2" descr="C:\Users\diego.souza\Desktop\Telessaude_modelo_ppt_v5 em ppt\Slid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8676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482" name="Picture 2" descr="C:\Users\diego.souza\Desktop\Telessaude_modelo_ppt_v5 em ppt\Slide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3" y="-1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2564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1506" name="Picture 2" descr="C:\Users\diego.souza\Desktop\Telessaude_modelo_ppt_v5 em ppt\Slide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576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7207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23554" name="Picture 2" descr="C:\Users\diego.souza\Desktop\Telessaude_modelo_ppt_v5 em ppt\Slide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5" y="894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28261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2531" name="Picture 3" descr="C:\Users\diego.souza\Desktop\Telessaude_modelo_ppt_v5 em ppt\Slide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3917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5593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4578" name="Picture 2" descr="C:\Users\diego.souza\Desktop\Telessaude_modelo_ppt_v5 em ppt\Slide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64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7832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5602" name="Picture 2" descr="C:\Users\diego.souza\Desktop\Telessaude_modelo_ppt_v5 em ppt\Slide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1237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6626" name="Picture 2" descr="C:\Users\diego.souza\Desktop\Telessaude_modelo_ppt_v5 em ppt\Slide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16" y="0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3250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7650" name="Picture 2" descr="C:\Users\diego.souza\Desktop\Telessaude_modelo_ppt_v5 em ppt\Slide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7451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8674" name="Picture 2" descr="C:\Users\diego.souza\Desktop\Telessaude_modelo_ppt_v5 em ppt\Slide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2782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9698" name="Picture 2" descr="C:\Users\diego.souza\Desktop\Telessaude_modelo_ppt_v5 em ppt\Slide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26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251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099" name="Picture 3" descr="C:\Users\diego.souza\Desktop\Telessaude_modelo_ppt_v5 em ppt\Slid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7763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0722" name="Picture 2" descr="C:\Users\diego.souza\Desktop\Telessaude_modelo_ppt_v5 em ppt\Slide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2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2547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1746" name="Picture 2" descr="C:\Users\diego.souza\Desktop\Telessaude_modelo_ppt_v5 em ppt\Slide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93" y="1239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414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2770" name="Picture 2" descr="C:\Users\diego.souza\Desktop\Telessaude_modelo_ppt_v5 em ppt\Slide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7291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3794" name="Picture 2" descr="C:\Users\diego.souza\Desktop\Telessaude_modelo_ppt_v5 em ppt\Slide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" y="-751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67434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4818" name="Picture 2" descr="C:\Users\diego.souza\Desktop\Telessaude_modelo_ppt_v5 em ppt\Slide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4120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5842" name="Picture 2" descr="C:\Users\diego.souza\Desktop\Telessaude_modelo_ppt_v5 em ppt\Slide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6273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6866" name="Picture 2" descr="C:\Users\diego.souza\Desktop\Telessaude_modelo_ppt_v5 em ppt\Slide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6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3915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7890" name="Picture 2" descr="C:\Users\diego.souza\Desktop\Telessaude_modelo_ppt_v5 em ppt\Slide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8" y="-9491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7495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8914" name="Picture 2" descr="C:\Users\diego.souza\Desktop\Telessaude_modelo_ppt_v5 em ppt\Slide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668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198364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9938" name="Picture 2" descr="C:\Users\diego.souza\Desktop\Telessaude_modelo_ppt_v5 em ppt\Slide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242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123" name="Picture 3" descr="C:\Users\diego.souza\Desktop\Telessaude_modelo_ppt_v5 em ppt\Slide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35448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0962" name="Picture 2" descr="C:\Users\diego.souza\Desktop\Telessaude_modelo_ppt_v5 em ppt\Slide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4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4241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1986" name="Picture 2" descr="C:\Users\diego.souza\Desktop\Telessaude_modelo_ppt_v5 em ppt\Slide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6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417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146" name="Picture 2" descr="C:\Users\diego.souza\Desktop\Telessaude_modelo_ppt_v5 em ppt\Slide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63" y="-66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235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075" name="Picture 3" descr="C:\Users\diego.souza\Desktop\Telessaude_modelo_ppt_v5 em ppt\Slide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5563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170" name="Picture 2" descr="C:\Users\diego.souza\Desktop\Telessaude_modelo_ppt_v5 em ppt\Slide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592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8194" name="Picture 2" descr="C:\Users\diego.souza\Desktop\Telessaude_modelo_ppt_v5 em ppt\Slide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231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603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9218" name="Picture 2" descr="C:\Users\diego.souza\Desktop\Telessaude_modelo_ppt_v5 em ppt\Slide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1555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Apresentação na tela (4:3)</PresentationFormat>
  <Paragraphs>0</Paragraphs>
  <Slides>41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41</vt:i4>
      </vt:variant>
    </vt:vector>
  </HeadingPairs>
  <TitlesOfParts>
    <vt:vector size="42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Diego souza</dc:creator>
  <cp:lastModifiedBy>Diego souza</cp:lastModifiedBy>
  <cp:revision>2</cp:revision>
  <dcterms:created xsi:type="dcterms:W3CDTF">2012-10-24T13:26:30Z</dcterms:created>
  <dcterms:modified xsi:type="dcterms:W3CDTF">2012-10-24T13:37:38Z</dcterms:modified>
</cp:coreProperties>
</file>