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1" r:id="rId4"/>
    <p:sldId id="262" r:id="rId5"/>
    <p:sldId id="263" r:id="rId6"/>
    <p:sldId id="260" r:id="rId7"/>
    <p:sldId id="264" r:id="rId8"/>
  </p:sldIdLst>
  <p:sldSz cx="9144000" cy="6858000" type="screen4x3"/>
  <p:notesSz cx="6858000" cy="9144000"/>
  <p:photoAlbum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ítu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16" name="Espaço Reservado para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33F1A-46B5-4BB1-A30B-9B54A3B6A0BF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AB948AC-D86E-4DED-BD0B-58E50C9AA5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33F1A-46B5-4BB1-A30B-9B54A3B6A0BF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48AC-D86E-4DED-BD0B-58E50C9AA5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33F1A-46B5-4BB1-A30B-9B54A3B6A0BF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48AC-D86E-4DED-BD0B-58E50C9AA5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ítu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27" name="Espaço Reservado para Conteúd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5" name="Espaço Reservado para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33F1A-46B5-4BB1-A30B-9B54A3B6A0BF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pt-BR"/>
          </a:p>
        </p:txBody>
      </p:sp>
      <p:sp>
        <p:nvSpPr>
          <p:cNvPr id="16" name="Espaço Reservado para Número de Slide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AB948AC-D86E-4DED-BD0B-58E50C9AA5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19" name="Espaço Reservado para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33F1A-46B5-4BB1-A30B-9B54A3B6A0BF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11" name="Espaço Reservado para Rodapé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6" name="Espaço Reservado para Número de Slid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48AC-D86E-4DED-BD0B-58E50C9AA59A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ítu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4" name="Espaço Reservado para Conteúd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1" name="Espaço Reservado para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33F1A-46B5-4BB1-A30B-9B54A3B6A0BF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1" name="Espaço Reservado para Número de Slid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48AC-D86E-4DED-BD0B-58E50C9AA5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ítu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25" name="Espaço Reservado para Tex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8" name="Espaço Reservado para Conteúd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33F1A-46B5-4BB1-A30B-9B54A3B6A0BF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AB948AC-D86E-4DED-BD0B-58E50C9AA59A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33F1A-46B5-4BB1-A30B-9B54A3B6A0BF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21" name="Espaço Reservado para Rodapé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48AC-D86E-4DED-BD0B-58E50C9AA5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33F1A-46B5-4BB1-A30B-9B54A3B6A0BF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24" name="Espaço Reservado para Rodapé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48AC-D86E-4DED-BD0B-58E50C9AA5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ítu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26" name="Espaço Reservado para Tex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14" name="Espaço Reservado para Conteúd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5" name="Espaço Reservado para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33F1A-46B5-4BB1-A30B-9B54A3B6A0BF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29" name="Espaço Reservado para Rodapé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48AC-D86E-4DED-BD0B-58E50C9AA5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ço Reservado para Imagem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33F1A-46B5-4BB1-A30B-9B54A3B6A0BF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1" name="Espaço Reservado para Número de Slid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48AC-D86E-4DED-BD0B-58E50C9AA59A}" type="slidenum">
              <a:rPr lang="pt-BR" smtClean="0"/>
              <a:t>‹nº›</a:t>
            </a:fld>
            <a:endParaRPr lang="pt-BR"/>
          </a:p>
        </p:txBody>
      </p:sp>
      <p:sp>
        <p:nvSpPr>
          <p:cNvPr id="17" name="Títu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26" name="Espaço Reservado para Tex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F433F1A-46B5-4BB1-A30B-9B54A3B6A0BF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28" name="Espaço Reservado para Rodapé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AB948AC-D86E-4DED-BD0B-58E50C9AA59A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Espaço Reservado para Títu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ector reto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1340768"/>
            <a:ext cx="7772400" cy="1470025"/>
          </a:xfrm>
        </p:spPr>
        <p:txBody>
          <a:bodyPr/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Prova de </a:t>
            </a:r>
            <a:r>
              <a:rPr lang="pt-BR" dirty="0" smtClean="0"/>
              <a:t>aritmética, DF/RJ, 1951</a:t>
            </a:r>
            <a:endParaRPr lang="pt-BR" dirty="0"/>
          </a:p>
        </p:txBody>
      </p:sp>
      <p:sp>
        <p:nvSpPr>
          <p:cNvPr id="4" name="Subtítulo 2"/>
          <p:cNvSpPr>
            <a:spLocks noGrp="1"/>
          </p:cNvSpPr>
          <p:nvPr>
            <p:ph type="subTitle" idx="1"/>
          </p:nvPr>
        </p:nvSpPr>
        <p:spPr>
          <a:xfrm>
            <a:off x="318153" y="4077072"/>
            <a:ext cx="8458200" cy="151561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por Carmyra Oliveira Batista, Edilene Simões Costa, Mônica Menezes de Souza, Rosália Policarpo </a:t>
            </a:r>
            <a:r>
              <a:rPr lang="pt-BR" b="1" dirty="0" smtClean="0">
                <a:solidFill>
                  <a:schemeClr val="tx1"/>
                </a:solidFill>
              </a:rPr>
              <a:t>Fagundes</a:t>
            </a: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Jan 2018</a:t>
            </a:r>
            <a:endParaRPr lang="pt-BR" b="1" dirty="0" smtClean="0">
              <a:solidFill>
                <a:schemeClr val="tx1"/>
              </a:solidFill>
            </a:endParaRPr>
          </a:p>
          <a:p>
            <a:pPr algn="ctr"/>
            <a:endParaRPr lang="pt-BR" b="1" dirty="0" smtClean="0">
              <a:solidFill>
                <a:schemeClr val="tx1"/>
              </a:solidFill>
            </a:endParaRP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Arquivo pessoal de Luiz Reis de Melo</a:t>
            </a:r>
          </a:p>
          <a:p>
            <a:endParaRPr lang="pt-B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420899"/>
            <a:ext cx="1182365" cy="1262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519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8064896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1298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5421" r="4653"/>
          <a:stretch/>
        </p:blipFill>
        <p:spPr>
          <a:xfrm>
            <a:off x="2395470" y="116632"/>
            <a:ext cx="4507606" cy="6683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6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99192"/>
            <a:ext cx="5069106" cy="675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94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t="1690" r="1891"/>
          <a:stretch/>
        </p:blipFill>
        <p:spPr>
          <a:xfrm>
            <a:off x="2109153" y="115910"/>
            <a:ext cx="4832560" cy="674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62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2411760" y="231845"/>
            <a:ext cx="4464496" cy="660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22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14665"/>
            <a:ext cx="4536504" cy="6721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91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gem">
  <a:themeElements>
    <a:clrScheme name="Viagem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gem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iagem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68</TotalTime>
  <Words>26</Words>
  <Application>Microsoft Office PowerPoint</Application>
  <PresentationFormat>Apresentação na tela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Viagem</vt:lpstr>
      <vt:lpstr> Prova de aritmética, DF/RJ, 1951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Álbum de fotografias Prova de aritmética -1951</dc:title>
  <dc:creator>Carmyra</dc:creator>
  <cp:lastModifiedBy>Carmyra</cp:lastModifiedBy>
  <cp:revision>13</cp:revision>
  <dcterms:created xsi:type="dcterms:W3CDTF">2017-06-18T22:06:42Z</dcterms:created>
  <dcterms:modified xsi:type="dcterms:W3CDTF">2018-02-05T13:08:07Z</dcterms:modified>
</cp:coreProperties>
</file>